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3" r:id="rId1"/>
  </p:sldMasterIdLst>
  <p:sldIdLst>
    <p:sldId id="256" r:id="rId2"/>
    <p:sldId id="264" r:id="rId3"/>
    <p:sldId id="257" r:id="rId4"/>
    <p:sldId id="288" r:id="rId5"/>
    <p:sldId id="258" r:id="rId6"/>
    <p:sldId id="289" r:id="rId7"/>
    <p:sldId id="259" r:id="rId8"/>
    <p:sldId id="287" r:id="rId9"/>
    <p:sldId id="275" r:id="rId10"/>
    <p:sldId id="276" r:id="rId11"/>
    <p:sldId id="281" r:id="rId12"/>
    <p:sldId id="280" r:id="rId13"/>
    <p:sldId id="286" r:id="rId14"/>
    <p:sldId id="260" r:id="rId15"/>
    <p:sldId id="262" r:id="rId16"/>
    <p:sldId id="283" r:id="rId17"/>
    <p:sldId id="263" r:id="rId18"/>
    <p:sldId id="261" r:id="rId19"/>
    <p:sldId id="282" r:id="rId20"/>
    <p:sldId id="284" r:id="rId21"/>
    <p:sldId id="265" r:id="rId22"/>
    <p:sldId id="268" r:id="rId23"/>
    <p:sldId id="270" r:id="rId24"/>
    <p:sldId id="269" r:id="rId25"/>
    <p:sldId id="266" r:id="rId26"/>
    <p:sldId id="267" r:id="rId27"/>
    <p:sldId id="271" r:id="rId28"/>
    <p:sldId id="272" r:id="rId29"/>
    <p:sldId id="290" r:id="rId30"/>
    <p:sldId id="294" r:id="rId31"/>
    <p:sldId id="285" r:id="rId32"/>
    <p:sldId id="273" r:id="rId33"/>
    <p:sldId id="291" r:id="rId34"/>
    <p:sldId id="274" r:id="rId35"/>
    <p:sldId id="292" r:id="rId36"/>
    <p:sldId id="293" r:id="rId37"/>
    <p:sldId id="278" r:id="rId38"/>
    <p:sldId id="279" r:id="rId39"/>
    <p:sldId id="277"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D1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647" autoAdjust="0"/>
    <p:restoredTop sz="94660"/>
  </p:normalViewPr>
  <p:slideViewPr>
    <p:cSldViewPr snapToGrid="0">
      <p:cViewPr varScale="1">
        <p:scale>
          <a:sx n="72" d="100"/>
          <a:sy n="72" d="100"/>
        </p:scale>
        <p:origin x="552"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F54FD5-CF07-4BE1-B9D4-4E18A5226C88}" type="doc">
      <dgm:prSet loTypeId="urn:microsoft.com/office/officeart/2005/8/layout/cycle2" loCatId="cycle" qsTypeId="urn:microsoft.com/office/officeart/2005/8/quickstyle/simple1" qsCatId="simple" csTypeId="urn:microsoft.com/office/officeart/2005/8/colors/accent1_2" csCatId="accent1"/>
      <dgm:spPr/>
      <dgm:t>
        <a:bodyPr/>
        <a:lstStyle/>
        <a:p>
          <a:endParaRPr lang="en-US"/>
        </a:p>
      </dgm:t>
    </dgm:pt>
    <dgm:pt modelId="{F225D09A-B809-4137-820D-DB009A4A9267}">
      <dgm:prSet custT="1"/>
      <dgm:spPr/>
      <dgm:t>
        <a:bodyPr/>
        <a:lstStyle/>
        <a:p>
          <a:r>
            <a:rPr lang="en-US" sz="1600" dirty="0"/>
            <a:t>Takes a satellite image of a particular area.</a:t>
          </a:r>
        </a:p>
      </dgm:t>
    </dgm:pt>
    <dgm:pt modelId="{B5A85CBC-7677-40A1-A707-85B9E7D141CE}" type="parTrans" cxnId="{0AE8DCCA-4B77-452B-90B7-9E1A14D575AE}">
      <dgm:prSet/>
      <dgm:spPr/>
      <dgm:t>
        <a:bodyPr/>
        <a:lstStyle/>
        <a:p>
          <a:endParaRPr lang="en-US" sz="2000"/>
        </a:p>
      </dgm:t>
    </dgm:pt>
    <dgm:pt modelId="{BE03EAFD-874A-40F9-9F40-66B934E8ABE4}" type="sibTrans" cxnId="{0AE8DCCA-4B77-452B-90B7-9E1A14D575AE}">
      <dgm:prSet custT="1"/>
      <dgm:spPr/>
      <dgm:t>
        <a:bodyPr/>
        <a:lstStyle/>
        <a:p>
          <a:endParaRPr lang="en-US" sz="1200"/>
        </a:p>
      </dgm:t>
    </dgm:pt>
    <dgm:pt modelId="{D83C6445-0AF0-418A-B626-DDDF8F953FD1}">
      <dgm:prSet custT="1"/>
      <dgm:spPr/>
      <dgm:t>
        <a:bodyPr/>
        <a:lstStyle/>
        <a:p>
          <a:r>
            <a:rPr lang="en-US" sz="1600" dirty="0"/>
            <a:t>Highlights the roads detected in that area.</a:t>
          </a:r>
        </a:p>
      </dgm:t>
    </dgm:pt>
    <dgm:pt modelId="{B25DE85E-F945-4CAB-A66E-8DC32550A788}" type="parTrans" cxnId="{30C14A18-6538-4687-AD3C-B5DC15D26D3E}">
      <dgm:prSet/>
      <dgm:spPr/>
      <dgm:t>
        <a:bodyPr/>
        <a:lstStyle/>
        <a:p>
          <a:endParaRPr lang="en-US" sz="2000"/>
        </a:p>
      </dgm:t>
    </dgm:pt>
    <dgm:pt modelId="{F733D353-DAA6-4EB7-B9BC-059F5F997D7D}" type="sibTrans" cxnId="{30C14A18-6538-4687-AD3C-B5DC15D26D3E}">
      <dgm:prSet custT="1"/>
      <dgm:spPr/>
      <dgm:t>
        <a:bodyPr/>
        <a:lstStyle/>
        <a:p>
          <a:endParaRPr lang="en-US" sz="1200"/>
        </a:p>
      </dgm:t>
    </dgm:pt>
    <dgm:pt modelId="{10480F27-FE09-45B0-AB71-CF109E1C114D}">
      <dgm:prSet custT="1"/>
      <dgm:spPr/>
      <dgm:t>
        <a:bodyPr/>
        <a:lstStyle/>
        <a:p>
          <a:r>
            <a:rPr lang="en-US" sz="1600" dirty="0"/>
            <a:t>Highlights the buildings detected in that area.</a:t>
          </a:r>
        </a:p>
      </dgm:t>
    </dgm:pt>
    <dgm:pt modelId="{823B9759-FDA1-40FB-9821-EC36029BEE6D}" type="parTrans" cxnId="{5F2AC9B4-3F37-4929-86CC-F0DCCB10DB81}">
      <dgm:prSet/>
      <dgm:spPr/>
      <dgm:t>
        <a:bodyPr/>
        <a:lstStyle/>
        <a:p>
          <a:endParaRPr lang="en-US" sz="2000"/>
        </a:p>
      </dgm:t>
    </dgm:pt>
    <dgm:pt modelId="{8BA9EAEB-026A-434E-849F-C84052397288}" type="sibTrans" cxnId="{5F2AC9B4-3F37-4929-86CC-F0DCCB10DB81}">
      <dgm:prSet custT="1"/>
      <dgm:spPr/>
      <dgm:t>
        <a:bodyPr/>
        <a:lstStyle/>
        <a:p>
          <a:endParaRPr lang="en-US" sz="1200"/>
        </a:p>
      </dgm:t>
    </dgm:pt>
    <dgm:pt modelId="{44474602-C20B-4D11-95B5-D77F5D27E970}">
      <dgm:prSet custT="1"/>
      <dgm:spPr/>
      <dgm:t>
        <a:bodyPr/>
        <a:lstStyle/>
        <a:p>
          <a:r>
            <a:rPr lang="en-US" sz="1600" dirty="0"/>
            <a:t>Highlights the vegetation in that area</a:t>
          </a:r>
        </a:p>
      </dgm:t>
    </dgm:pt>
    <dgm:pt modelId="{ED980941-3948-45F4-84E7-9A766A909680}" type="parTrans" cxnId="{AE5F6C72-9101-40F4-B451-B19C7BEC456D}">
      <dgm:prSet/>
      <dgm:spPr/>
      <dgm:t>
        <a:bodyPr/>
        <a:lstStyle/>
        <a:p>
          <a:endParaRPr lang="en-US" sz="2000"/>
        </a:p>
      </dgm:t>
    </dgm:pt>
    <dgm:pt modelId="{EC3F3CD2-D95A-4C5A-8AF5-62F172B1D298}" type="sibTrans" cxnId="{AE5F6C72-9101-40F4-B451-B19C7BEC456D}">
      <dgm:prSet custT="1"/>
      <dgm:spPr/>
      <dgm:t>
        <a:bodyPr/>
        <a:lstStyle/>
        <a:p>
          <a:endParaRPr lang="en-US" sz="1200"/>
        </a:p>
      </dgm:t>
    </dgm:pt>
    <dgm:pt modelId="{2223096D-C2E7-46D1-9157-2106CC0C800F}">
      <dgm:prSet custT="1"/>
      <dgm:spPr/>
      <dgm:t>
        <a:bodyPr/>
        <a:lstStyle/>
        <a:p>
          <a:r>
            <a:rPr lang="en-US" sz="1600"/>
            <a:t>Creating land-use/landcover map of an area</a:t>
          </a:r>
        </a:p>
      </dgm:t>
    </dgm:pt>
    <dgm:pt modelId="{8E71D291-9EA4-4E90-8403-7053BF9B75D8}" type="parTrans" cxnId="{6AD60625-9BB6-4B2F-B766-3EDFF2E15CDF}">
      <dgm:prSet/>
      <dgm:spPr/>
      <dgm:t>
        <a:bodyPr/>
        <a:lstStyle/>
        <a:p>
          <a:endParaRPr lang="en-US" sz="2000"/>
        </a:p>
      </dgm:t>
    </dgm:pt>
    <dgm:pt modelId="{A64333D0-7087-4FE1-9D62-0D9B5F83A765}" type="sibTrans" cxnId="{6AD60625-9BB6-4B2F-B766-3EDFF2E15CDF}">
      <dgm:prSet custT="1"/>
      <dgm:spPr/>
      <dgm:t>
        <a:bodyPr/>
        <a:lstStyle/>
        <a:p>
          <a:endParaRPr lang="en-US" sz="1200"/>
        </a:p>
      </dgm:t>
    </dgm:pt>
    <dgm:pt modelId="{10D8EA8B-0451-447C-9281-47F4C221DF87}">
      <dgm:prSet custT="1"/>
      <dgm:spPr/>
      <dgm:t>
        <a:bodyPr/>
        <a:lstStyle/>
        <a:p>
          <a:r>
            <a:rPr lang="en-US" sz="1600"/>
            <a:t>And some similar operations like those</a:t>
          </a:r>
        </a:p>
      </dgm:t>
    </dgm:pt>
    <dgm:pt modelId="{5686C973-3EE7-4756-82C2-4EB839259A16}" type="parTrans" cxnId="{9C5F1FB2-CAF6-4601-BC8C-5BA3FDECFC83}">
      <dgm:prSet/>
      <dgm:spPr/>
      <dgm:t>
        <a:bodyPr/>
        <a:lstStyle/>
        <a:p>
          <a:endParaRPr lang="en-US" sz="2000"/>
        </a:p>
      </dgm:t>
    </dgm:pt>
    <dgm:pt modelId="{123A413B-7532-4A23-96B3-F023D73923BE}" type="sibTrans" cxnId="{9C5F1FB2-CAF6-4601-BC8C-5BA3FDECFC83}">
      <dgm:prSet custT="1"/>
      <dgm:spPr/>
      <dgm:t>
        <a:bodyPr/>
        <a:lstStyle/>
        <a:p>
          <a:endParaRPr lang="en-US" sz="1200"/>
        </a:p>
      </dgm:t>
    </dgm:pt>
    <dgm:pt modelId="{72B65156-2959-4D50-B21B-BB3398C3B35F}" type="pres">
      <dgm:prSet presAssocID="{3AF54FD5-CF07-4BE1-B9D4-4E18A5226C88}" presName="cycle" presStyleCnt="0">
        <dgm:presLayoutVars>
          <dgm:dir/>
          <dgm:resizeHandles val="exact"/>
        </dgm:presLayoutVars>
      </dgm:prSet>
      <dgm:spPr/>
    </dgm:pt>
    <dgm:pt modelId="{47ED0E9C-B8A9-41F2-B945-DA99073D728D}" type="pres">
      <dgm:prSet presAssocID="{F225D09A-B809-4137-820D-DB009A4A9267}" presName="node" presStyleLbl="node1" presStyleIdx="0" presStyleCnt="6">
        <dgm:presLayoutVars>
          <dgm:bulletEnabled val="1"/>
        </dgm:presLayoutVars>
      </dgm:prSet>
      <dgm:spPr/>
    </dgm:pt>
    <dgm:pt modelId="{DDC2A49B-2D1D-485D-BE2F-4BB70B2724DF}" type="pres">
      <dgm:prSet presAssocID="{BE03EAFD-874A-40F9-9F40-66B934E8ABE4}" presName="sibTrans" presStyleLbl="sibTrans2D1" presStyleIdx="0" presStyleCnt="6"/>
      <dgm:spPr>
        <a:prstGeom prst="star4">
          <a:avLst/>
        </a:prstGeom>
      </dgm:spPr>
    </dgm:pt>
    <dgm:pt modelId="{F6B6EB5D-FC1F-449D-AE62-A4A356F1C776}" type="pres">
      <dgm:prSet presAssocID="{BE03EAFD-874A-40F9-9F40-66B934E8ABE4}" presName="connectorText" presStyleLbl="sibTrans2D1" presStyleIdx="0" presStyleCnt="6"/>
      <dgm:spPr/>
    </dgm:pt>
    <dgm:pt modelId="{0181B996-1B34-4BD3-9C84-8BB991DCCC6B}" type="pres">
      <dgm:prSet presAssocID="{D83C6445-0AF0-418A-B626-DDDF8F953FD1}" presName="node" presStyleLbl="node1" presStyleIdx="1" presStyleCnt="6">
        <dgm:presLayoutVars>
          <dgm:bulletEnabled val="1"/>
        </dgm:presLayoutVars>
      </dgm:prSet>
      <dgm:spPr/>
    </dgm:pt>
    <dgm:pt modelId="{D2608E19-EAE8-4E30-9606-1753BE3B90F6}" type="pres">
      <dgm:prSet presAssocID="{F733D353-DAA6-4EB7-B9BC-059F5F997D7D}" presName="sibTrans" presStyleLbl="sibTrans2D1" presStyleIdx="1" presStyleCnt="6"/>
      <dgm:spPr>
        <a:prstGeom prst="star4">
          <a:avLst/>
        </a:prstGeom>
      </dgm:spPr>
    </dgm:pt>
    <dgm:pt modelId="{8B848028-F1F8-4F33-B96E-AF8ACA4D9A59}" type="pres">
      <dgm:prSet presAssocID="{F733D353-DAA6-4EB7-B9BC-059F5F997D7D}" presName="connectorText" presStyleLbl="sibTrans2D1" presStyleIdx="1" presStyleCnt="6"/>
      <dgm:spPr/>
    </dgm:pt>
    <dgm:pt modelId="{73FB0E89-E74E-43E2-BF3D-AF2966C75A70}" type="pres">
      <dgm:prSet presAssocID="{10480F27-FE09-45B0-AB71-CF109E1C114D}" presName="node" presStyleLbl="node1" presStyleIdx="2" presStyleCnt="6">
        <dgm:presLayoutVars>
          <dgm:bulletEnabled val="1"/>
        </dgm:presLayoutVars>
      </dgm:prSet>
      <dgm:spPr/>
    </dgm:pt>
    <dgm:pt modelId="{644E4910-6D2A-47C7-8CF2-C39D5D89C964}" type="pres">
      <dgm:prSet presAssocID="{8BA9EAEB-026A-434E-849F-C84052397288}" presName="sibTrans" presStyleLbl="sibTrans2D1" presStyleIdx="2" presStyleCnt="6"/>
      <dgm:spPr>
        <a:prstGeom prst="star4">
          <a:avLst/>
        </a:prstGeom>
      </dgm:spPr>
    </dgm:pt>
    <dgm:pt modelId="{EF8256C6-E56F-4585-AEC7-389D74F8BBF4}" type="pres">
      <dgm:prSet presAssocID="{8BA9EAEB-026A-434E-849F-C84052397288}" presName="connectorText" presStyleLbl="sibTrans2D1" presStyleIdx="2" presStyleCnt="6"/>
      <dgm:spPr/>
    </dgm:pt>
    <dgm:pt modelId="{5DBFB9CC-D9A9-4D25-B258-6583A6530751}" type="pres">
      <dgm:prSet presAssocID="{44474602-C20B-4D11-95B5-D77F5D27E970}" presName="node" presStyleLbl="node1" presStyleIdx="3" presStyleCnt="6">
        <dgm:presLayoutVars>
          <dgm:bulletEnabled val="1"/>
        </dgm:presLayoutVars>
      </dgm:prSet>
      <dgm:spPr/>
    </dgm:pt>
    <dgm:pt modelId="{529F6699-0E95-4F25-B176-A75A9AD9932F}" type="pres">
      <dgm:prSet presAssocID="{EC3F3CD2-D95A-4C5A-8AF5-62F172B1D298}" presName="sibTrans" presStyleLbl="sibTrans2D1" presStyleIdx="3" presStyleCnt="6"/>
      <dgm:spPr>
        <a:prstGeom prst="star4">
          <a:avLst/>
        </a:prstGeom>
      </dgm:spPr>
    </dgm:pt>
    <dgm:pt modelId="{7111E692-C161-4F35-BD03-BB5BEF441400}" type="pres">
      <dgm:prSet presAssocID="{EC3F3CD2-D95A-4C5A-8AF5-62F172B1D298}" presName="connectorText" presStyleLbl="sibTrans2D1" presStyleIdx="3" presStyleCnt="6"/>
      <dgm:spPr/>
    </dgm:pt>
    <dgm:pt modelId="{8169F704-C238-4696-8D16-AF2FE2240704}" type="pres">
      <dgm:prSet presAssocID="{2223096D-C2E7-46D1-9157-2106CC0C800F}" presName="node" presStyleLbl="node1" presStyleIdx="4" presStyleCnt="6">
        <dgm:presLayoutVars>
          <dgm:bulletEnabled val="1"/>
        </dgm:presLayoutVars>
      </dgm:prSet>
      <dgm:spPr/>
    </dgm:pt>
    <dgm:pt modelId="{E4597898-1AE5-4911-95E8-7A3E2BDD490D}" type="pres">
      <dgm:prSet presAssocID="{A64333D0-7087-4FE1-9D62-0D9B5F83A765}" presName="sibTrans" presStyleLbl="sibTrans2D1" presStyleIdx="4" presStyleCnt="6"/>
      <dgm:spPr>
        <a:prstGeom prst="star4">
          <a:avLst/>
        </a:prstGeom>
      </dgm:spPr>
    </dgm:pt>
    <dgm:pt modelId="{0602F294-1060-411D-90A3-0CD5E3E7B0FE}" type="pres">
      <dgm:prSet presAssocID="{A64333D0-7087-4FE1-9D62-0D9B5F83A765}" presName="connectorText" presStyleLbl="sibTrans2D1" presStyleIdx="4" presStyleCnt="6"/>
      <dgm:spPr/>
    </dgm:pt>
    <dgm:pt modelId="{E0C6D7E5-3906-4B2C-95AB-A61CE54FB2E2}" type="pres">
      <dgm:prSet presAssocID="{10D8EA8B-0451-447C-9281-47F4C221DF87}" presName="node" presStyleLbl="node1" presStyleIdx="5" presStyleCnt="6">
        <dgm:presLayoutVars>
          <dgm:bulletEnabled val="1"/>
        </dgm:presLayoutVars>
      </dgm:prSet>
      <dgm:spPr/>
    </dgm:pt>
    <dgm:pt modelId="{9F76A74E-D10D-4E16-AAF3-351D51D27F35}" type="pres">
      <dgm:prSet presAssocID="{123A413B-7532-4A23-96B3-F023D73923BE}" presName="sibTrans" presStyleLbl="sibTrans2D1" presStyleIdx="5" presStyleCnt="6"/>
      <dgm:spPr>
        <a:prstGeom prst="star4">
          <a:avLst/>
        </a:prstGeom>
      </dgm:spPr>
    </dgm:pt>
    <dgm:pt modelId="{5F4D385A-B0C6-45CA-B5F4-01865B83D4B6}" type="pres">
      <dgm:prSet presAssocID="{123A413B-7532-4A23-96B3-F023D73923BE}" presName="connectorText" presStyleLbl="sibTrans2D1" presStyleIdx="5" presStyleCnt="6"/>
      <dgm:spPr/>
    </dgm:pt>
  </dgm:ptLst>
  <dgm:cxnLst>
    <dgm:cxn modelId="{0D399B00-AFE8-4BF7-9854-11B2C4DC6753}" type="presOf" srcId="{8BA9EAEB-026A-434E-849F-C84052397288}" destId="{644E4910-6D2A-47C7-8CF2-C39D5D89C964}" srcOrd="0" destOrd="0" presId="urn:microsoft.com/office/officeart/2005/8/layout/cycle2"/>
    <dgm:cxn modelId="{30C14A18-6538-4687-AD3C-B5DC15D26D3E}" srcId="{3AF54FD5-CF07-4BE1-B9D4-4E18A5226C88}" destId="{D83C6445-0AF0-418A-B626-DDDF8F953FD1}" srcOrd="1" destOrd="0" parTransId="{B25DE85E-F945-4CAB-A66E-8DC32550A788}" sibTransId="{F733D353-DAA6-4EB7-B9BC-059F5F997D7D}"/>
    <dgm:cxn modelId="{6AD60625-9BB6-4B2F-B766-3EDFF2E15CDF}" srcId="{3AF54FD5-CF07-4BE1-B9D4-4E18A5226C88}" destId="{2223096D-C2E7-46D1-9157-2106CC0C800F}" srcOrd="4" destOrd="0" parTransId="{8E71D291-9EA4-4E90-8403-7053BF9B75D8}" sibTransId="{A64333D0-7087-4FE1-9D62-0D9B5F83A765}"/>
    <dgm:cxn modelId="{F0124543-16B8-44D6-8F91-F135E979D467}" type="presOf" srcId="{A64333D0-7087-4FE1-9D62-0D9B5F83A765}" destId="{0602F294-1060-411D-90A3-0CD5E3E7B0FE}" srcOrd="1" destOrd="0" presId="urn:microsoft.com/office/officeart/2005/8/layout/cycle2"/>
    <dgm:cxn modelId="{7BCD6B65-A36F-4A54-8F79-11DADD7F1CA4}" type="presOf" srcId="{8BA9EAEB-026A-434E-849F-C84052397288}" destId="{EF8256C6-E56F-4585-AEC7-389D74F8BBF4}" srcOrd="1" destOrd="0" presId="urn:microsoft.com/office/officeart/2005/8/layout/cycle2"/>
    <dgm:cxn modelId="{D6657A47-DB8E-4C43-8A46-A9DBD57C4443}" type="presOf" srcId="{10D8EA8B-0451-447C-9281-47F4C221DF87}" destId="{E0C6D7E5-3906-4B2C-95AB-A61CE54FB2E2}" srcOrd="0" destOrd="0" presId="urn:microsoft.com/office/officeart/2005/8/layout/cycle2"/>
    <dgm:cxn modelId="{AE5F6C72-9101-40F4-B451-B19C7BEC456D}" srcId="{3AF54FD5-CF07-4BE1-B9D4-4E18A5226C88}" destId="{44474602-C20B-4D11-95B5-D77F5D27E970}" srcOrd="3" destOrd="0" parTransId="{ED980941-3948-45F4-84E7-9A766A909680}" sibTransId="{EC3F3CD2-D95A-4C5A-8AF5-62F172B1D298}"/>
    <dgm:cxn modelId="{B582AB53-B62E-4F8A-852D-C28AE32A5D2E}" type="presOf" srcId="{D83C6445-0AF0-418A-B626-DDDF8F953FD1}" destId="{0181B996-1B34-4BD3-9C84-8BB991DCCC6B}" srcOrd="0" destOrd="0" presId="urn:microsoft.com/office/officeart/2005/8/layout/cycle2"/>
    <dgm:cxn modelId="{9CF0E076-315A-4D60-B5EE-1415375E8049}" type="presOf" srcId="{F733D353-DAA6-4EB7-B9BC-059F5F997D7D}" destId="{8B848028-F1F8-4F33-B96E-AF8ACA4D9A59}" srcOrd="1" destOrd="0" presId="urn:microsoft.com/office/officeart/2005/8/layout/cycle2"/>
    <dgm:cxn modelId="{5BC0F077-C4B8-45EB-A498-7A58C452478D}" type="presOf" srcId="{EC3F3CD2-D95A-4C5A-8AF5-62F172B1D298}" destId="{7111E692-C161-4F35-BD03-BB5BEF441400}" srcOrd="1" destOrd="0" presId="urn:microsoft.com/office/officeart/2005/8/layout/cycle2"/>
    <dgm:cxn modelId="{E729F17A-49F9-400D-A239-B97F5ADAD19A}" type="presOf" srcId="{BE03EAFD-874A-40F9-9F40-66B934E8ABE4}" destId="{F6B6EB5D-FC1F-449D-AE62-A4A356F1C776}" srcOrd="1" destOrd="0" presId="urn:microsoft.com/office/officeart/2005/8/layout/cycle2"/>
    <dgm:cxn modelId="{F1C6C89F-ABF8-44B1-AB07-FD792D384ABC}" type="presOf" srcId="{F733D353-DAA6-4EB7-B9BC-059F5F997D7D}" destId="{D2608E19-EAE8-4E30-9606-1753BE3B90F6}" srcOrd="0" destOrd="0" presId="urn:microsoft.com/office/officeart/2005/8/layout/cycle2"/>
    <dgm:cxn modelId="{1BA6C0A5-3460-4BC5-8FD6-A2AD4E966A34}" type="presOf" srcId="{123A413B-7532-4A23-96B3-F023D73923BE}" destId="{5F4D385A-B0C6-45CA-B5F4-01865B83D4B6}" srcOrd="1" destOrd="0" presId="urn:microsoft.com/office/officeart/2005/8/layout/cycle2"/>
    <dgm:cxn modelId="{D6E5F5AC-C2DB-41D1-9221-DCE59C13467F}" type="presOf" srcId="{10480F27-FE09-45B0-AB71-CF109E1C114D}" destId="{73FB0E89-E74E-43E2-BF3D-AF2966C75A70}" srcOrd="0" destOrd="0" presId="urn:microsoft.com/office/officeart/2005/8/layout/cycle2"/>
    <dgm:cxn modelId="{9C5F1FB2-CAF6-4601-BC8C-5BA3FDECFC83}" srcId="{3AF54FD5-CF07-4BE1-B9D4-4E18A5226C88}" destId="{10D8EA8B-0451-447C-9281-47F4C221DF87}" srcOrd="5" destOrd="0" parTransId="{5686C973-3EE7-4756-82C2-4EB839259A16}" sibTransId="{123A413B-7532-4A23-96B3-F023D73923BE}"/>
    <dgm:cxn modelId="{A973DAB3-9431-4BFD-BFE6-28D4938ACD40}" type="presOf" srcId="{3AF54FD5-CF07-4BE1-B9D4-4E18A5226C88}" destId="{72B65156-2959-4D50-B21B-BB3398C3B35F}" srcOrd="0" destOrd="0" presId="urn:microsoft.com/office/officeart/2005/8/layout/cycle2"/>
    <dgm:cxn modelId="{5F2AC9B4-3F37-4929-86CC-F0DCCB10DB81}" srcId="{3AF54FD5-CF07-4BE1-B9D4-4E18A5226C88}" destId="{10480F27-FE09-45B0-AB71-CF109E1C114D}" srcOrd="2" destOrd="0" parTransId="{823B9759-FDA1-40FB-9821-EC36029BEE6D}" sibTransId="{8BA9EAEB-026A-434E-849F-C84052397288}"/>
    <dgm:cxn modelId="{304F58B6-72E8-499B-8C2C-927960C22373}" type="presOf" srcId="{123A413B-7532-4A23-96B3-F023D73923BE}" destId="{9F76A74E-D10D-4E16-AAF3-351D51D27F35}" srcOrd="0" destOrd="0" presId="urn:microsoft.com/office/officeart/2005/8/layout/cycle2"/>
    <dgm:cxn modelId="{A685F4B6-8923-4382-AA26-F6BC82E0FF94}" type="presOf" srcId="{BE03EAFD-874A-40F9-9F40-66B934E8ABE4}" destId="{DDC2A49B-2D1D-485D-BE2F-4BB70B2724DF}" srcOrd="0" destOrd="0" presId="urn:microsoft.com/office/officeart/2005/8/layout/cycle2"/>
    <dgm:cxn modelId="{52CD70B9-62AC-429F-AAB5-EDE82736ABB9}" type="presOf" srcId="{2223096D-C2E7-46D1-9157-2106CC0C800F}" destId="{8169F704-C238-4696-8D16-AF2FE2240704}" srcOrd="0" destOrd="0" presId="urn:microsoft.com/office/officeart/2005/8/layout/cycle2"/>
    <dgm:cxn modelId="{BFBAB1BC-DF0A-44A7-9561-4191ED5ED822}" type="presOf" srcId="{44474602-C20B-4D11-95B5-D77F5D27E970}" destId="{5DBFB9CC-D9A9-4D25-B258-6583A6530751}" srcOrd="0" destOrd="0" presId="urn:microsoft.com/office/officeart/2005/8/layout/cycle2"/>
    <dgm:cxn modelId="{0AE8DCCA-4B77-452B-90B7-9E1A14D575AE}" srcId="{3AF54FD5-CF07-4BE1-B9D4-4E18A5226C88}" destId="{F225D09A-B809-4137-820D-DB009A4A9267}" srcOrd="0" destOrd="0" parTransId="{B5A85CBC-7677-40A1-A707-85B9E7D141CE}" sibTransId="{BE03EAFD-874A-40F9-9F40-66B934E8ABE4}"/>
    <dgm:cxn modelId="{92F029DB-9709-4CF5-8BE7-B5C622304151}" type="presOf" srcId="{EC3F3CD2-D95A-4C5A-8AF5-62F172B1D298}" destId="{529F6699-0E95-4F25-B176-A75A9AD9932F}" srcOrd="0" destOrd="0" presId="urn:microsoft.com/office/officeart/2005/8/layout/cycle2"/>
    <dgm:cxn modelId="{F566EDF8-20D2-4291-9FFA-F4C6695F0A6E}" type="presOf" srcId="{A64333D0-7087-4FE1-9D62-0D9B5F83A765}" destId="{E4597898-1AE5-4911-95E8-7A3E2BDD490D}" srcOrd="0" destOrd="0" presId="urn:microsoft.com/office/officeart/2005/8/layout/cycle2"/>
    <dgm:cxn modelId="{A06F75FB-5E9B-4B56-AC8B-49F58F3B1DF8}" type="presOf" srcId="{F225D09A-B809-4137-820D-DB009A4A9267}" destId="{47ED0E9C-B8A9-41F2-B945-DA99073D728D}" srcOrd="0" destOrd="0" presId="urn:microsoft.com/office/officeart/2005/8/layout/cycle2"/>
    <dgm:cxn modelId="{3335034A-AC44-4CA3-9A9F-C9ED94A772E5}" type="presParOf" srcId="{72B65156-2959-4D50-B21B-BB3398C3B35F}" destId="{47ED0E9C-B8A9-41F2-B945-DA99073D728D}" srcOrd="0" destOrd="0" presId="urn:microsoft.com/office/officeart/2005/8/layout/cycle2"/>
    <dgm:cxn modelId="{4EE8E428-B3F2-4D49-BF27-F6E4AE1196B3}" type="presParOf" srcId="{72B65156-2959-4D50-B21B-BB3398C3B35F}" destId="{DDC2A49B-2D1D-485D-BE2F-4BB70B2724DF}" srcOrd="1" destOrd="0" presId="urn:microsoft.com/office/officeart/2005/8/layout/cycle2"/>
    <dgm:cxn modelId="{EAA07D02-6ED5-45C8-9C84-F9BAB863840D}" type="presParOf" srcId="{DDC2A49B-2D1D-485D-BE2F-4BB70B2724DF}" destId="{F6B6EB5D-FC1F-449D-AE62-A4A356F1C776}" srcOrd="0" destOrd="0" presId="urn:microsoft.com/office/officeart/2005/8/layout/cycle2"/>
    <dgm:cxn modelId="{60F320A8-29FD-476E-B354-AF0CAB249891}" type="presParOf" srcId="{72B65156-2959-4D50-B21B-BB3398C3B35F}" destId="{0181B996-1B34-4BD3-9C84-8BB991DCCC6B}" srcOrd="2" destOrd="0" presId="urn:microsoft.com/office/officeart/2005/8/layout/cycle2"/>
    <dgm:cxn modelId="{051F140F-E247-4E1D-945A-EC98BBA43E02}" type="presParOf" srcId="{72B65156-2959-4D50-B21B-BB3398C3B35F}" destId="{D2608E19-EAE8-4E30-9606-1753BE3B90F6}" srcOrd="3" destOrd="0" presId="urn:microsoft.com/office/officeart/2005/8/layout/cycle2"/>
    <dgm:cxn modelId="{6E3B6828-4616-4951-85EE-4C5AED761B7A}" type="presParOf" srcId="{D2608E19-EAE8-4E30-9606-1753BE3B90F6}" destId="{8B848028-F1F8-4F33-B96E-AF8ACA4D9A59}" srcOrd="0" destOrd="0" presId="urn:microsoft.com/office/officeart/2005/8/layout/cycle2"/>
    <dgm:cxn modelId="{B3ADAEBD-F212-4A1C-8ACF-2E1D5A389693}" type="presParOf" srcId="{72B65156-2959-4D50-B21B-BB3398C3B35F}" destId="{73FB0E89-E74E-43E2-BF3D-AF2966C75A70}" srcOrd="4" destOrd="0" presId="urn:microsoft.com/office/officeart/2005/8/layout/cycle2"/>
    <dgm:cxn modelId="{390F3B68-BDF0-49D5-AD27-12918C388EAC}" type="presParOf" srcId="{72B65156-2959-4D50-B21B-BB3398C3B35F}" destId="{644E4910-6D2A-47C7-8CF2-C39D5D89C964}" srcOrd="5" destOrd="0" presId="urn:microsoft.com/office/officeart/2005/8/layout/cycle2"/>
    <dgm:cxn modelId="{A51F376D-467A-4947-82D4-AE2C66500AE8}" type="presParOf" srcId="{644E4910-6D2A-47C7-8CF2-C39D5D89C964}" destId="{EF8256C6-E56F-4585-AEC7-389D74F8BBF4}" srcOrd="0" destOrd="0" presId="urn:microsoft.com/office/officeart/2005/8/layout/cycle2"/>
    <dgm:cxn modelId="{3B98D25F-69FC-46FF-B47C-3880F1563889}" type="presParOf" srcId="{72B65156-2959-4D50-B21B-BB3398C3B35F}" destId="{5DBFB9CC-D9A9-4D25-B258-6583A6530751}" srcOrd="6" destOrd="0" presId="urn:microsoft.com/office/officeart/2005/8/layout/cycle2"/>
    <dgm:cxn modelId="{5326949E-E4C4-4ED4-B82E-8937633F973E}" type="presParOf" srcId="{72B65156-2959-4D50-B21B-BB3398C3B35F}" destId="{529F6699-0E95-4F25-B176-A75A9AD9932F}" srcOrd="7" destOrd="0" presId="urn:microsoft.com/office/officeart/2005/8/layout/cycle2"/>
    <dgm:cxn modelId="{AFA6F1A9-80D3-4D83-AC5E-EA68923BEB24}" type="presParOf" srcId="{529F6699-0E95-4F25-B176-A75A9AD9932F}" destId="{7111E692-C161-4F35-BD03-BB5BEF441400}" srcOrd="0" destOrd="0" presId="urn:microsoft.com/office/officeart/2005/8/layout/cycle2"/>
    <dgm:cxn modelId="{22CCBF22-183A-4CF0-82AE-D2621C7BA5F2}" type="presParOf" srcId="{72B65156-2959-4D50-B21B-BB3398C3B35F}" destId="{8169F704-C238-4696-8D16-AF2FE2240704}" srcOrd="8" destOrd="0" presId="urn:microsoft.com/office/officeart/2005/8/layout/cycle2"/>
    <dgm:cxn modelId="{CC54D40A-0830-4A00-9D31-23F723DCAF8C}" type="presParOf" srcId="{72B65156-2959-4D50-B21B-BB3398C3B35F}" destId="{E4597898-1AE5-4911-95E8-7A3E2BDD490D}" srcOrd="9" destOrd="0" presId="urn:microsoft.com/office/officeart/2005/8/layout/cycle2"/>
    <dgm:cxn modelId="{BF80AEC0-4EE4-48E2-8855-6C39C1ED118A}" type="presParOf" srcId="{E4597898-1AE5-4911-95E8-7A3E2BDD490D}" destId="{0602F294-1060-411D-90A3-0CD5E3E7B0FE}" srcOrd="0" destOrd="0" presId="urn:microsoft.com/office/officeart/2005/8/layout/cycle2"/>
    <dgm:cxn modelId="{BD91E381-CFE1-4AFF-AB8C-DC4ED3F766FB}" type="presParOf" srcId="{72B65156-2959-4D50-B21B-BB3398C3B35F}" destId="{E0C6D7E5-3906-4B2C-95AB-A61CE54FB2E2}" srcOrd="10" destOrd="0" presId="urn:microsoft.com/office/officeart/2005/8/layout/cycle2"/>
    <dgm:cxn modelId="{7D4B9197-32DC-4624-818E-C3516A093FD5}" type="presParOf" srcId="{72B65156-2959-4D50-B21B-BB3398C3B35F}" destId="{9F76A74E-D10D-4E16-AAF3-351D51D27F35}" srcOrd="11" destOrd="0" presId="urn:microsoft.com/office/officeart/2005/8/layout/cycle2"/>
    <dgm:cxn modelId="{00116D41-6001-4904-8A8E-5B2A5C2D1561}" type="presParOf" srcId="{9F76A74E-D10D-4E16-AAF3-351D51D27F35}" destId="{5F4D385A-B0C6-45CA-B5F4-01865B83D4B6}"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DE4D1B9-295D-4723-B1B3-793AFAE99D1E}" type="doc">
      <dgm:prSet loTypeId="urn:microsoft.com/office/officeart/2005/8/layout/default" loCatId="list" qsTypeId="urn:microsoft.com/office/officeart/2005/8/quickstyle/simple4" qsCatId="simple" csTypeId="urn:microsoft.com/office/officeart/2005/8/colors/accent1_2" csCatId="accent1" phldr="1"/>
      <dgm:spPr/>
      <dgm:t>
        <a:bodyPr/>
        <a:lstStyle/>
        <a:p>
          <a:endParaRPr lang="en-US"/>
        </a:p>
      </dgm:t>
    </dgm:pt>
    <dgm:pt modelId="{7970F4F0-4617-4174-98B8-7CC9F385C56A}">
      <dgm:prSet/>
      <dgm:spPr/>
      <dgm:t>
        <a:bodyPr/>
        <a:lstStyle/>
        <a:p>
          <a:r>
            <a:rPr lang="en-IN" dirty="0"/>
            <a:t>Resnet60</a:t>
          </a:r>
          <a:endParaRPr lang="en-US" dirty="0"/>
        </a:p>
      </dgm:t>
    </dgm:pt>
    <dgm:pt modelId="{86316702-3FB7-4E36-8C45-DD407AE6E743}" type="parTrans" cxnId="{89CFA402-76E6-4BCB-98D6-98DD255C24D7}">
      <dgm:prSet/>
      <dgm:spPr/>
      <dgm:t>
        <a:bodyPr/>
        <a:lstStyle/>
        <a:p>
          <a:endParaRPr lang="en-US"/>
        </a:p>
      </dgm:t>
    </dgm:pt>
    <dgm:pt modelId="{C8D855E2-76E9-485E-BFE2-6664BCFEABD1}" type="sibTrans" cxnId="{89CFA402-76E6-4BCB-98D6-98DD255C24D7}">
      <dgm:prSet/>
      <dgm:spPr/>
      <dgm:t>
        <a:bodyPr/>
        <a:lstStyle/>
        <a:p>
          <a:endParaRPr lang="en-US"/>
        </a:p>
      </dgm:t>
    </dgm:pt>
    <dgm:pt modelId="{73147F57-96D8-4583-B715-C3457335BE87}">
      <dgm:prSet/>
      <dgm:spPr/>
      <dgm:t>
        <a:bodyPr/>
        <a:lstStyle/>
        <a:p>
          <a:r>
            <a:rPr lang="en-IN" dirty="0"/>
            <a:t>OpenCV</a:t>
          </a:r>
          <a:endParaRPr lang="en-US" dirty="0"/>
        </a:p>
      </dgm:t>
    </dgm:pt>
    <dgm:pt modelId="{2389BB88-5FE8-4A7D-BAED-CEC6DF49BC79}" type="parTrans" cxnId="{0DA802F0-73DE-4DC4-ADB0-C07786AE9343}">
      <dgm:prSet/>
      <dgm:spPr/>
      <dgm:t>
        <a:bodyPr/>
        <a:lstStyle/>
        <a:p>
          <a:endParaRPr lang="en-US"/>
        </a:p>
      </dgm:t>
    </dgm:pt>
    <dgm:pt modelId="{A7C25FD4-0C92-463A-807C-F3C3352E6FC7}" type="sibTrans" cxnId="{0DA802F0-73DE-4DC4-ADB0-C07786AE9343}">
      <dgm:prSet/>
      <dgm:spPr/>
      <dgm:t>
        <a:bodyPr/>
        <a:lstStyle/>
        <a:p>
          <a:endParaRPr lang="en-US"/>
        </a:p>
      </dgm:t>
    </dgm:pt>
    <dgm:pt modelId="{1B733A68-B8CD-4FC7-B3ED-9D2331EAEE7C}">
      <dgm:prSet/>
      <dgm:spPr/>
      <dgm:t>
        <a:bodyPr/>
        <a:lstStyle/>
        <a:p>
          <a:r>
            <a:rPr lang="en-US" dirty="0"/>
            <a:t>Web</a:t>
          </a:r>
        </a:p>
      </dgm:t>
    </dgm:pt>
    <dgm:pt modelId="{B6A1DDF2-EE8F-48EB-9D99-96E45ABF4A20}" type="parTrans" cxnId="{79C9ADC8-5B50-4F63-84FC-C334909C2D4A}">
      <dgm:prSet/>
      <dgm:spPr/>
      <dgm:t>
        <a:bodyPr/>
        <a:lstStyle/>
        <a:p>
          <a:endParaRPr lang="en-IN"/>
        </a:p>
      </dgm:t>
    </dgm:pt>
    <dgm:pt modelId="{DDB62155-3D08-4BE9-BE65-CC803685B591}" type="sibTrans" cxnId="{79C9ADC8-5B50-4F63-84FC-C334909C2D4A}">
      <dgm:prSet/>
      <dgm:spPr/>
      <dgm:t>
        <a:bodyPr/>
        <a:lstStyle/>
        <a:p>
          <a:endParaRPr lang="en-IN"/>
        </a:p>
      </dgm:t>
    </dgm:pt>
    <dgm:pt modelId="{C5952C35-1ACB-4AA5-9C7A-55560912C590}">
      <dgm:prSet/>
      <dgm:spPr/>
      <dgm:t>
        <a:bodyPr/>
        <a:lstStyle/>
        <a:p>
          <a:r>
            <a:rPr lang="en-IN" dirty="0"/>
            <a:t>VGG16</a:t>
          </a:r>
          <a:endParaRPr lang="en-US" dirty="0"/>
        </a:p>
      </dgm:t>
    </dgm:pt>
    <dgm:pt modelId="{D43E5714-1139-4B7A-A1E0-F1DAFD46E0FD}" type="parTrans" cxnId="{05E33715-2E88-48A5-BE0B-372DA2B8AAB2}">
      <dgm:prSet/>
      <dgm:spPr/>
      <dgm:t>
        <a:bodyPr/>
        <a:lstStyle/>
        <a:p>
          <a:endParaRPr lang="en-IN"/>
        </a:p>
      </dgm:t>
    </dgm:pt>
    <dgm:pt modelId="{A8230045-66E1-4288-8836-15029E7CBF37}" type="sibTrans" cxnId="{05E33715-2E88-48A5-BE0B-372DA2B8AAB2}">
      <dgm:prSet/>
      <dgm:spPr/>
      <dgm:t>
        <a:bodyPr/>
        <a:lstStyle/>
        <a:p>
          <a:endParaRPr lang="en-IN"/>
        </a:p>
      </dgm:t>
    </dgm:pt>
    <dgm:pt modelId="{91A44D89-6608-4D6D-B04D-812DF6ABA288}">
      <dgm:prSet/>
      <dgm:spPr/>
      <dgm:t>
        <a:bodyPr/>
        <a:lstStyle/>
        <a:p>
          <a:r>
            <a:rPr lang="en-US" dirty="0"/>
            <a:t>InceptionV3</a:t>
          </a:r>
        </a:p>
      </dgm:t>
    </dgm:pt>
    <dgm:pt modelId="{6FDB617C-E78F-4487-8B7D-5341EF93E483}" type="parTrans" cxnId="{9BBCC225-2B79-4A52-8699-E66881B2B241}">
      <dgm:prSet/>
      <dgm:spPr/>
      <dgm:t>
        <a:bodyPr/>
        <a:lstStyle/>
        <a:p>
          <a:endParaRPr lang="en-IN"/>
        </a:p>
      </dgm:t>
    </dgm:pt>
    <dgm:pt modelId="{D271187B-E4D8-43F8-8C70-EB2203D921DB}" type="sibTrans" cxnId="{9BBCC225-2B79-4A52-8699-E66881B2B241}">
      <dgm:prSet/>
      <dgm:spPr/>
      <dgm:t>
        <a:bodyPr/>
        <a:lstStyle/>
        <a:p>
          <a:endParaRPr lang="en-IN"/>
        </a:p>
      </dgm:t>
    </dgm:pt>
    <dgm:pt modelId="{53447217-FA0C-49CF-AE19-A155607A6EE4}" type="pres">
      <dgm:prSet presAssocID="{ADE4D1B9-295D-4723-B1B3-793AFAE99D1E}" presName="diagram" presStyleCnt="0">
        <dgm:presLayoutVars>
          <dgm:dir/>
          <dgm:resizeHandles val="exact"/>
        </dgm:presLayoutVars>
      </dgm:prSet>
      <dgm:spPr/>
    </dgm:pt>
    <dgm:pt modelId="{53905005-FB6A-465F-B040-E3337EF8FE65}" type="pres">
      <dgm:prSet presAssocID="{7970F4F0-4617-4174-98B8-7CC9F385C56A}" presName="node" presStyleLbl="node1" presStyleIdx="0" presStyleCnt="5">
        <dgm:presLayoutVars>
          <dgm:bulletEnabled val="1"/>
        </dgm:presLayoutVars>
      </dgm:prSet>
      <dgm:spPr/>
    </dgm:pt>
    <dgm:pt modelId="{F6FFF2C7-18B2-43C9-BE78-E87D759D95C2}" type="pres">
      <dgm:prSet presAssocID="{C8D855E2-76E9-485E-BFE2-6664BCFEABD1}" presName="sibTrans" presStyleCnt="0"/>
      <dgm:spPr/>
    </dgm:pt>
    <dgm:pt modelId="{AAB43BA1-728B-4EE4-8473-CAD0C67E50A2}" type="pres">
      <dgm:prSet presAssocID="{C5952C35-1ACB-4AA5-9C7A-55560912C590}" presName="node" presStyleLbl="node1" presStyleIdx="1" presStyleCnt="5">
        <dgm:presLayoutVars>
          <dgm:bulletEnabled val="1"/>
        </dgm:presLayoutVars>
      </dgm:prSet>
      <dgm:spPr/>
    </dgm:pt>
    <dgm:pt modelId="{593C0068-79F7-4720-A354-FC58CF4C5639}" type="pres">
      <dgm:prSet presAssocID="{A8230045-66E1-4288-8836-15029E7CBF37}" presName="sibTrans" presStyleCnt="0"/>
      <dgm:spPr/>
    </dgm:pt>
    <dgm:pt modelId="{3D5FA398-FCCB-4C5E-A872-35313F524AFE}" type="pres">
      <dgm:prSet presAssocID="{91A44D89-6608-4D6D-B04D-812DF6ABA288}" presName="node" presStyleLbl="node1" presStyleIdx="2" presStyleCnt="5">
        <dgm:presLayoutVars>
          <dgm:bulletEnabled val="1"/>
        </dgm:presLayoutVars>
      </dgm:prSet>
      <dgm:spPr/>
    </dgm:pt>
    <dgm:pt modelId="{819AA489-6EFB-48BD-86A7-FDD22E723AAB}" type="pres">
      <dgm:prSet presAssocID="{D271187B-E4D8-43F8-8C70-EB2203D921DB}" presName="sibTrans" presStyleCnt="0"/>
      <dgm:spPr/>
    </dgm:pt>
    <dgm:pt modelId="{47325919-20A1-4C48-BBF5-85C272DE78CA}" type="pres">
      <dgm:prSet presAssocID="{73147F57-96D8-4583-B715-C3457335BE87}" presName="node" presStyleLbl="node1" presStyleIdx="3" presStyleCnt="5">
        <dgm:presLayoutVars>
          <dgm:bulletEnabled val="1"/>
        </dgm:presLayoutVars>
      </dgm:prSet>
      <dgm:spPr/>
    </dgm:pt>
    <dgm:pt modelId="{C64D9D70-6A34-4263-98AA-0E87525A98E9}" type="pres">
      <dgm:prSet presAssocID="{A7C25FD4-0C92-463A-807C-F3C3352E6FC7}" presName="sibTrans" presStyleCnt="0"/>
      <dgm:spPr/>
    </dgm:pt>
    <dgm:pt modelId="{C317EC3C-636E-4F73-8AA5-A4369E1E163A}" type="pres">
      <dgm:prSet presAssocID="{1B733A68-B8CD-4FC7-B3ED-9D2331EAEE7C}" presName="node" presStyleLbl="node1" presStyleIdx="4" presStyleCnt="5">
        <dgm:presLayoutVars>
          <dgm:bulletEnabled val="1"/>
        </dgm:presLayoutVars>
      </dgm:prSet>
      <dgm:spPr/>
    </dgm:pt>
  </dgm:ptLst>
  <dgm:cxnLst>
    <dgm:cxn modelId="{89CFA402-76E6-4BCB-98D6-98DD255C24D7}" srcId="{ADE4D1B9-295D-4723-B1B3-793AFAE99D1E}" destId="{7970F4F0-4617-4174-98B8-7CC9F385C56A}" srcOrd="0" destOrd="0" parTransId="{86316702-3FB7-4E36-8C45-DD407AE6E743}" sibTransId="{C8D855E2-76E9-485E-BFE2-6664BCFEABD1}"/>
    <dgm:cxn modelId="{05E33715-2E88-48A5-BE0B-372DA2B8AAB2}" srcId="{ADE4D1B9-295D-4723-B1B3-793AFAE99D1E}" destId="{C5952C35-1ACB-4AA5-9C7A-55560912C590}" srcOrd="1" destOrd="0" parTransId="{D43E5714-1139-4B7A-A1E0-F1DAFD46E0FD}" sibTransId="{A8230045-66E1-4288-8836-15029E7CBF37}"/>
    <dgm:cxn modelId="{09C2E520-D98B-44A0-829F-111C4AF84F00}" type="presOf" srcId="{73147F57-96D8-4583-B715-C3457335BE87}" destId="{47325919-20A1-4C48-BBF5-85C272DE78CA}" srcOrd="0" destOrd="0" presId="urn:microsoft.com/office/officeart/2005/8/layout/default"/>
    <dgm:cxn modelId="{9BBCC225-2B79-4A52-8699-E66881B2B241}" srcId="{ADE4D1B9-295D-4723-B1B3-793AFAE99D1E}" destId="{91A44D89-6608-4D6D-B04D-812DF6ABA288}" srcOrd="2" destOrd="0" parTransId="{6FDB617C-E78F-4487-8B7D-5341EF93E483}" sibTransId="{D271187B-E4D8-43F8-8C70-EB2203D921DB}"/>
    <dgm:cxn modelId="{175B3D47-1FB3-403B-BAFA-11759D6CE83F}" type="presOf" srcId="{ADE4D1B9-295D-4723-B1B3-793AFAE99D1E}" destId="{53447217-FA0C-49CF-AE19-A155607A6EE4}" srcOrd="0" destOrd="0" presId="urn:microsoft.com/office/officeart/2005/8/layout/default"/>
    <dgm:cxn modelId="{9AEB5068-28CC-4C6A-AD83-8AE1421CB4D3}" type="presOf" srcId="{91A44D89-6608-4D6D-B04D-812DF6ABA288}" destId="{3D5FA398-FCCB-4C5E-A872-35313F524AFE}" srcOrd="0" destOrd="0" presId="urn:microsoft.com/office/officeart/2005/8/layout/default"/>
    <dgm:cxn modelId="{F6AD7C4D-7B4F-4BC6-9873-33B21DF5D018}" type="presOf" srcId="{7970F4F0-4617-4174-98B8-7CC9F385C56A}" destId="{53905005-FB6A-465F-B040-E3337EF8FE65}" srcOrd="0" destOrd="0" presId="urn:microsoft.com/office/officeart/2005/8/layout/default"/>
    <dgm:cxn modelId="{42894399-60F1-4D44-BA48-39E8B408ACC0}" type="presOf" srcId="{C5952C35-1ACB-4AA5-9C7A-55560912C590}" destId="{AAB43BA1-728B-4EE4-8473-CAD0C67E50A2}" srcOrd="0" destOrd="0" presId="urn:microsoft.com/office/officeart/2005/8/layout/default"/>
    <dgm:cxn modelId="{79C9ADC8-5B50-4F63-84FC-C334909C2D4A}" srcId="{ADE4D1B9-295D-4723-B1B3-793AFAE99D1E}" destId="{1B733A68-B8CD-4FC7-B3ED-9D2331EAEE7C}" srcOrd="4" destOrd="0" parTransId="{B6A1DDF2-EE8F-48EB-9D99-96E45ABF4A20}" sibTransId="{DDB62155-3D08-4BE9-BE65-CC803685B591}"/>
    <dgm:cxn modelId="{226DCBCA-9760-4F9C-ADCF-F316089568E4}" type="presOf" srcId="{1B733A68-B8CD-4FC7-B3ED-9D2331EAEE7C}" destId="{C317EC3C-636E-4F73-8AA5-A4369E1E163A}" srcOrd="0" destOrd="0" presId="urn:microsoft.com/office/officeart/2005/8/layout/default"/>
    <dgm:cxn modelId="{0DA802F0-73DE-4DC4-ADB0-C07786AE9343}" srcId="{ADE4D1B9-295D-4723-B1B3-793AFAE99D1E}" destId="{73147F57-96D8-4583-B715-C3457335BE87}" srcOrd="3" destOrd="0" parTransId="{2389BB88-5FE8-4A7D-BAED-CEC6DF49BC79}" sibTransId="{A7C25FD4-0C92-463A-807C-F3C3352E6FC7}"/>
    <dgm:cxn modelId="{ED845827-EED2-4249-9E66-E2FAD36E2CF2}" type="presParOf" srcId="{53447217-FA0C-49CF-AE19-A155607A6EE4}" destId="{53905005-FB6A-465F-B040-E3337EF8FE65}" srcOrd="0" destOrd="0" presId="urn:microsoft.com/office/officeart/2005/8/layout/default"/>
    <dgm:cxn modelId="{65A773DF-49C7-4513-A5A2-B764F1A5178B}" type="presParOf" srcId="{53447217-FA0C-49CF-AE19-A155607A6EE4}" destId="{F6FFF2C7-18B2-43C9-BE78-E87D759D95C2}" srcOrd="1" destOrd="0" presId="urn:microsoft.com/office/officeart/2005/8/layout/default"/>
    <dgm:cxn modelId="{6CFA06BD-2947-4706-B25F-65A8A777F858}" type="presParOf" srcId="{53447217-FA0C-49CF-AE19-A155607A6EE4}" destId="{AAB43BA1-728B-4EE4-8473-CAD0C67E50A2}" srcOrd="2" destOrd="0" presId="urn:microsoft.com/office/officeart/2005/8/layout/default"/>
    <dgm:cxn modelId="{506CC36B-5D92-43D4-9D3B-A233C69A04EF}" type="presParOf" srcId="{53447217-FA0C-49CF-AE19-A155607A6EE4}" destId="{593C0068-79F7-4720-A354-FC58CF4C5639}" srcOrd="3" destOrd="0" presId="urn:microsoft.com/office/officeart/2005/8/layout/default"/>
    <dgm:cxn modelId="{1F497759-7C06-4C4D-A68F-F2CAD999F6CF}" type="presParOf" srcId="{53447217-FA0C-49CF-AE19-A155607A6EE4}" destId="{3D5FA398-FCCB-4C5E-A872-35313F524AFE}" srcOrd="4" destOrd="0" presId="urn:microsoft.com/office/officeart/2005/8/layout/default"/>
    <dgm:cxn modelId="{263A594F-B0BD-4031-80B8-6F4AEB62F517}" type="presParOf" srcId="{53447217-FA0C-49CF-AE19-A155607A6EE4}" destId="{819AA489-6EFB-48BD-86A7-FDD22E723AAB}" srcOrd="5" destOrd="0" presId="urn:microsoft.com/office/officeart/2005/8/layout/default"/>
    <dgm:cxn modelId="{5F7469B4-99EE-42D9-9176-3FBC881137AE}" type="presParOf" srcId="{53447217-FA0C-49CF-AE19-A155607A6EE4}" destId="{47325919-20A1-4C48-BBF5-85C272DE78CA}" srcOrd="6" destOrd="0" presId="urn:microsoft.com/office/officeart/2005/8/layout/default"/>
    <dgm:cxn modelId="{95C6AE3E-CB18-44D5-8692-33E3D6C98C97}" type="presParOf" srcId="{53447217-FA0C-49CF-AE19-A155607A6EE4}" destId="{C64D9D70-6A34-4263-98AA-0E87525A98E9}" srcOrd="7" destOrd="0" presId="urn:microsoft.com/office/officeart/2005/8/layout/default"/>
    <dgm:cxn modelId="{953B9FBF-29C5-480C-B709-C8B4BA96DAB2}" type="presParOf" srcId="{53447217-FA0C-49CF-AE19-A155607A6EE4}" destId="{C317EC3C-636E-4F73-8AA5-A4369E1E163A}"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ED0E9C-B8A9-41F2-B945-DA99073D728D}">
      <dsp:nvSpPr>
        <dsp:cNvPr id="0" name=""/>
        <dsp:cNvSpPr/>
      </dsp:nvSpPr>
      <dsp:spPr>
        <a:xfrm>
          <a:off x="6840347" y="1586"/>
          <a:ext cx="1575533" cy="15755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Takes a satellite image of a particular area.</a:t>
          </a:r>
        </a:p>
      </dsp:txBody>
      <dsp:txXfrm>
        <a:off x="7071078" y="232317"/>
        <a:ext cx="1114071" cy="1114071"/>
      </dsp:txXfrm>
    </dsp:sp>
    <dsp:sp modelId="{DDC2A49B-2D1D-485D-BE2F-4BB70B2724DF}">
      <dsp:nvSpPr>
        <dsp:cNvPr id="0" name=""/>
        <dsp:cNvSpPr/>
      </dsp:nvSpPr>
      <dsp:spPr>
        <a:xfrm rot="1800000">
          <a:off x="8433058" y="1109331"/>
          <a:ext cx="419555" cy="531742"/>
        </a:xfrm>
        <a:prstGeom prst="star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8441489" y="1184213"/>
        <a:ext cx="293689" cy="319046"/>
      </dsp:txXfrm>
    </dsp:sp>
    <dsp:sp modelId="{0181B996-1B34-4BD3-9C84-8BB991DCCC6B}">
      <dsp:nvSpPr>
        <dsp:cNvPr id="0" name=""/>
        <dsp:cNvSpPr/>
      </dsp:nvSpPr>
      <dsp:spPr>
        <a:xfrm>
          <a:off x="8890357" y="1185160"/>
          <a:ext cx="1575533" cy="15755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Highlights the roads detected in that area.</a:t>
          </a:r>
        </a:p>
      </dsp:txBody>
      <dsp:txXfrm>
        <a:off x="9121088" y="1415891"/>
        <a:ext cx="1114071" cy="1114071"/>
      </dsp:txXfrm>
    </dsp:sp>
    <dsp:sp modelId="{D2608E19-EAE8-4E30-9606-1753BE3B90F6}">
      <dsp:nvSpPr>
        <dsp:cNvPr id="0" name=""/>
        <dsp:cNvSpPr/>
      </dsp:nvSpPr>
      <dsp:spPr>
        <a:xfrm rot="5400000">
          <a:off x="9468346" y="2878755"/>
          <a:ext cx="419555" cy="531742"/>
        </a:xfrm>
        <a:prstGeom prst="star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9531279" y="2922170"/>
        <a:ext cx="293689" cy="319046"/>
      </dsp:txXfrm>
    </dsp:sp>
    <dsp:sp modelId="{73FB0E89-E74E-43E2-BF3D-AF2966C75A70}">
      <dsp:nvSpPr>
        <dsp:cNvPr id="0" name=""/>
        <dsp:cNvSpPr/>
      </dsp:nvSpPr>
      <dsp:spPr>
        <a:xfrm>
          <a:off x="8890357" y="3552308"/>
          <a:ext cx="1575533" cy="15755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Highlights the buildings detected in that area.</a:t>
          </a:r>
        </a:p>
      </dsp:txBody>
      <dsp:txXfrm>
        <a:off x="9121088" y="3783039"/>
        <a:ext cx="1114071" cy="1114071"/>
      </dsp:txXfrm>
    </dsp:sp>
    <dsp:sp modelId="{644E4910-6D2A-47C7-8CF2-C39D5D89C964}">
      <dsp:nvSpPr>
        <dsp:cNvPr id="0" name=""/>
        <dsp:cNvSpPr/>
      </dsp:nvSpPr>
      <dsp:spPr>
        <a:xfrm rot="9000000">
          <a:off x="8453625" y="4660053"/>
          <a:ext cx="419555" cy="531742"/>
        </a:xfrm>
        <a:prstGeom prst="star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10800000">
        <a:off x="8571060" y="4734935"/>
        <a:ext cx="293689" cy="319046"/>
      </dsp:txXfrm>
    </dsp:sp>
    <dsp:sp modelId="{5DBFB9CC-D9A9-4D25-B258-6583A6530751}">
      <dsp:nvSpPr>
        <dsp:cNvPr id="0" name=""/>
        <dsp:cNvSpPr/>
      </dsp:nvSpPr>
      <dsp:spPr>
        <a:xfrm>
          <a:off x="6840347" y="4735882"/>
          <a:ext cx="1575533" cy="15755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Highlights the vegetation in that area</a:t>
          </a:r>
        </a:p>
      </dsp:txBody>
      <dsp:txXfrm>
        <a:off x="7071078" y="4966613"/>
        <a:ext cx="1114071" cy="1114071"/>
      </dsp:txXfrm>
    </dsp:sp>
    <dsp:sp modelId="{529F6699-0E95-4F25-B176-A75A9AD9932F}">
      <dsp:nvSpPr>
        <dsp:cNvPr id="0" name=""/>
        <dsp:cNvSpPr/>
      </dsp:nvSpPr>
      <dsp:spPr>
        <a:xfrm rot="12600000">
          <a:off x="6403615" y="4671927"/>
          <a:ext cx="419555" cy="531742"/>
        </a:xfrm>
        <a:prstGeom prst="star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10800000">
        <a:off x="6521050" y="4809742"/>
        <a:ext cx="293689" cy="319046"/>
      </dsp:txXfrm>
    </dsp:sp>
    <dsp:sp modelId="{8169F704-C238-4696-8D16-AF2FE2240704}">
      <dsp:nvSpPr>
        <dsp:cNvPr id="0" name=""/>
        <dsp:cNvSpPr/>
      </dsp:nvSpPr>
      <dsp:spPr>
        <a:xfrm>
          <a:off x="4790337" y="3552308"/>
          <a:ext cx="1575533" cy="15755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a:t>Creating land-use/landcover map of an area</a:t>
          </a:r>
        </a:p>
      </dsp:txBody>
      <dsp:txXfrm>
        <a:off x="5021068" y="3783039"/>
        <a:ext cx="1114071" cy="1114071"/>
      </dsp:txXfrm>
    </dsp:sp>
    <dsp:sp modelId="{E4597898-1AE5-4911-95E8-7A3E2BDD490D}">
      <dsp:nvSpPr>
        <dsp:cNvPr id="0" name=""/>
        <dsp:cNvSpPr/>
      </dsp:nvSpPr>
      <dsp:spPr>
        <a:xfrm rot="16200000">
          <a:off x="5368326" y="2902503"/>
          <a:ext cx="419555" cy="531742"/>
        </a:xfrm>
        <a:prstGeom prst="star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431259" y="3071784"/>
        <a:ext cx="293689" cy="319046"/>
      </dsp:txXfrm>
    </dsp:sp>
    <dsp:sp modelId="{E0C6D7E5-3906-4B2C-95AB-A61CE54FB2E2}">
      <dsp:nvSpPr>
        <dsp:cNvPr id="0" name=""/>
        <dsp:cNvSpPr/>
      </dsp:nvSpPr>
      <dsp:spPr>
        <a:xfrm>
          <a:off x="4790337" y="1185160"/>
          <a:ext cx="1575533" cy="15755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a:t>And some similar operations like those</a:t>
          </a:r>
        </a:p>
      </dsp:txBody>
      <dsp:txXfrm>
        <a:off x="5021068" y="1415891"/>
        <a:ext cx="1114071" cy="1114071"/>
      </dsp:txXfrm>
    </dsp:sp>
    <dsp:sp modelId="{9F76A74E-D10D-4E16-AAF3-351D51D27F35}">
      <dsp:nvSpPr>
        <dsp:cNvPr id="0" name=""/>
        <dsp:cNvSpPr/>
      </dsp:nvSpPr>
      <dsp:spPr>
        <a:xfrm rot="19800000">
          <a:off x="6383048" y="1121206"/>
          <a:ext cx="419555" cy="531742"/>
        </a:xfrm>
        <a:prstGeom prst="star4">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6391479" y="1259021"/>
        <a:ext cx="293689" cy="3190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905005-FB6A-465F-B040-E3337EF8FE65}">
      <dsp:nvSpPr>
        <dsp:cNvPr id="0" name=""/>
        <dsp:cNvSpPr/>
      </dsp:nvSpPr>
      <dsp:spPr>
        <a:xfrm>
          <a:off x="0" y="39687"/>
          <a:ext cx="3286125" cy="197167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ctr" defTabSz="2044700">
            <a:lnSpc>
              <a:spcPct val="90000"/>
            </a:lnSpc>
            <a:spcBef>
              <a:spcPct val="0"/>
            </a:spcBef>
            <a:spcAft>
              <a:spcPct val="35000"/>
            </a:spcAft>
            <a:buNone/>
          </a:pPr>
          <a:r>
            <a:rPr lang="en-IN" sz="4600" kern="1200" dirty="0"/>
            <a:t>Resnet60</a:t>
          </a:r>
          <a:endParaRPr lang="en-US" sz="4600" kern="1200" dirty="0"/>
        </a:p>
      </dsp:txBody>
      <dsp:txXfrm>
        <a:off x="0" y="39687"/>
        <a:ext cx="3286125" cy="1971675"/>
      </dsp:txXfrm>
    </dsp:sp>
    <dsp:sp modelId="{AAB43BA1-728B-4EE4-8473-CAD0C67E50A2}">
      <dsp:nvSpPr>
        <dsp:cNvPr id="0" name=""/>
        <dsp:cNvSpPr/>
      </dsp:nvSpPr>
      <dsp:spPr>
        <a:xfrm>
          <a:off x="3614737" y="39687"/>
          <a:ext cx="3286125" cy="197167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ctr" defTabSz="2044700">
            <a:lnSpc>
              <a:spcPct val="90000"/>
            </a:lnSpc>
            <a:spcBef>
              <a:spcPct val="0"/>
            </a:spcBef>
            <a:spcAft>
              <a:spcPct val="35000"/>
            </a:spcAft>
            <a:buNone/>
          </a:pPr>
          <a:r>
            <a:rPr lang="en-IN" sz="4600" kern="1200" dirty="0"/>
            <a:t>VGG16</a:t>
          </a:r>
          <a:endParaRPr lang="en-US" sz="4600" kern="1200" dirty="0"/>
        </a:p>
      </dsp:txBody>
      <dsp:txXfrm>
        <a:off x="3614737" y="39687"/>
        <a:ext cx="3286125" cy="1971675"/>
      </dsp:txXfrm>
    </dsp:sp>
    <dsp:sp modelId="{3D5FA398-FCCB-4C5E-A872-35313F524AFE}">
      <dsp:nvSpPr>
        <dsp:cNvPr id="0" name=""/>
        <dsp:cNvSpPr/>
      </dsp:nvSpPr>
      <dsp:spPr>
        <a:xfrm>
          <a:off x="7229475" y="39687"/>
          <a:ext cx="3286125" cy="197167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ctr" defTabSz="2044700">
            <a:lnSpc>
              <a:spcPct val="90000"/>
            </a:lnSpc>
            <a:spcBef>
              <a:spcPct val="0"/>
            </a:spcBef>
            <a:spcAft>
              <a:spcPct val="35000"/>
            </a:spcAft>
            <a:buNone/>
          </a:pPr>
          <a:r>
            <a:rPr lang="en-US" sz="4600" kern="1200" dirty="0"/>
            <a:t>InceptionV3</a:t>
          </a:r>
        </a:p>
      </dsp:txBody>
      <dsp:txXfrm>
        <a:off x="7229475" y="39687"/>
        <a:ext cx="3286125" cy="1971675"/>
      </dsp:txXfrm>
    </dsp:sp>
    <dsp:sp modelId="{47325919-20A1-4C48-BBF5-85C272DE78CA}">
      <dsp:nvSpPr>
        <dsp:cNvPr id="0" name=""/>
        <dsp:cNvSpPr/>
      </dsp:nvSpPr>
      <dsp:spPr>
        <a:xfrm>
          <a:off x="1807368" y="2339975"/>
          <a:ext cx="3286125" cy="197167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ctr" defTabSz="2044700">
            <a:lnSpc>
              <a:spcPct val="90000"/>
            </a:lnSpc>
            <a:spcBef>
              <a:spcPct val="0"/>
            </a:spcBef>
            <a:spcAft>
              <a:spcPct val="35000"/>
            </a:spcAft>
            <a:buNone/>
          </a:pPr>
          <a:r>
            <a:rPr lang="en-IN" sz="4600" kern="1200" dirty="0"/>
            <a:t>OpenCV</a:t>
          </a:r>
          <a:endParaRPr lang="en-US" sz="4600" kern="1200" dirty="0"/>
        </a:p>
      </dsp:txBody>
      <dsp:txXfrm>
        <a:off x="1807368" y="2339975"/>
        <a:ext cx="3286125" cy="1971675"/>
      </dsp:txXfrm>
    </dsp:sp>
    <dsp:sp modelId="{C317EC3C-636E-4F73-8AA5-A4369E1E163A}">
      <dsp:nvSpPr>
        <dsp:cNvPr id="0" name=""/>
        <dsp:cNvSpPr/>
      </dsp:nvSpPr>
      <dsp:spPr>
        <a:xfrm>
          <a:off x="5422106" y="2339975"/>
          <a:ext cx="3286125" cy="197167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ctr" defTabSz="2044700">
            <a:lnSpc>
              <a:spcPct val="90000"/>
            </a:lnSpc>
            <a:spcBef>
              <a:spcPct val="0"/>
            </a:spcBef>
            <a:spcAft>
              <a:spcPct val="35000"/>
            </a:spcAft>
            <a:buNone/>
          </a:pPr>
          <a:r>
            <a:rPr lang="en-US" sz="4600" kern="1200" dirty="0"/>
            <a:t>Web</a:t>
          </a:r>
        </a:p>
      </dsp:txBody>
      <dsp:txXfrm>
        <a:off x="5422106" y="2339975"/>
        <a:ext cx="3286125" cy="1971675"/>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sv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4BA0E-1FF6-D27A-4201-BBD8220F45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B49EB58-48CC-1C19-0443-5497B2F8B3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648AC80-B40F-F706-92D0-D9B6287D25DA}"/>
              </a:ext>
            </a:extLst>
          </p:cNvPr>
          <p:cNvSpPr>
            <a:spLocks noGrp="1"/>
          </p:cNvSpPr>
          <p:nvPr>
            <p:ph type="dt" sz="half" idx="10"/>
          </p:nvPr>
        </p:nvSpPr>
        <p:spPr/>
        <p:txBody>
          <a:bodyPr/>
          <a:lstStyle/>
          <a:p>
            <a:fld id="{AA70F276-1833-4A75-9C1D-A56E2295A68D}" type="datetimeFigureOut">
              <a:rPr lang="en-US" smtClean="0"/>
              <a:t>3/11/2024</a:t>
            </a:fld>
            <a:endParaRPr lang="en-US"/>
          </a:p>
        </p:txBody>
      </p:sp>
      <p:sp>
        <p:nvSpPr>
          <p:cNvPr id="5" name="Footer Placeholder 4">
            <a:extLst>
              <a:ext uri="{FF2B5EF4-FFF2-40B4-BE49-F238E27FC236}">
                <a16:creationId xmlns:a16="http://schemas.microsoft.com/office/drawing/2014/main" id="{C4738FFE-80AA-E27B-DE9C-76E8C7C8D5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0A1F58-AB3B-81BE-9633-E4F92B53225C}"/>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347674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46681-BEC7-3771-37CC-28CE5CC18C6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775FE56-37DE-7DED-4CE3-2CC13F5225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5BD1B8-592F-DE91-150F-E4EFB2CAD6FC}"/>
              </a:ext>
            </a:extLst>
          </p:cNvPr>
          <p:cNvSpPr>
            <a:spLocks noGrp="1"/>
          </p:cNvSpPr>
          <p:nvPr>
            <p:ph type="dt" sz="half" idx="10"/>
          </p:nvPr>
        </p:nvSpPr>
        <p:spPr/>
        <p:txBody>
          <a:bodyPr/>
          <a:lstStyle/>
          <a:p>
            <a:fld id="{AA70F276-1833-4A75-9C1D-A56E2295A68D}" type="datetimeFigureOut">
              <a:rPr lang="en-US" smtClean="0"/>
              <a:t>3/11/2024</a:t>
            </a:fld>
            <a:endParaRPr lang="en-US"/>
          </a:p>
        </p:txBody>
      </p:sp>
      <p:sp>
        <p:nvSpPr>
          <p:cNvPr id="5" name="Footer Placeholder 4">
            <a:extLst>
              <a:ext uri="{FF2B5EF4-FFF2-40B4-BE49-F238E27FC236}">
                <a16:creationId xmlns:a16="http://schemas.microsoft.com/office/drawing/2014/main" id="{1C4706EE-E300-6A2D-32E4-688E3F5CEE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AE024-F575-6B0E-FEA1-6ABB3BAE3263}"/>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70283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A432E8-F813-0291-6557-1AC752FE21E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4EA9C2B-B81D-7B42-19EA-CF8C33B89C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2B13143-25B2-E01D-9BE9-3D578F902453}"/>
              </a:ext>
            </a:extLst>
          </p:cNvPr>
          <p:cNvSpPr>
            <a:spLocks noGrp="1"/>
          </p:cNvSpPr>
          <p:nvPr>
            <p:ph type="dt" sz="half" idx="10"/>
          </p:nvPr>
        </p:nvSpPr>
        <p:spPr/>
        <p:txBody>
          <a:bodyPr/>
          <a:lstStyle/>
          <a:p>
            <a:fld id="{AA70F276-1833-4A75-9C1D-A56E2295A68D}" type="datetimeFigureOut">
              <a:rPr lang="en-US" smtClean="0"/>
              <a:t>3/11/2024</a:t>
            </a:fld>
            <a:endParaRPr lang="en-US"/>
          </a:p>
        </p:txBody>
      </p:sp>
      <p:sp>
        <p:nvSpPr>
          <p:cNvPr id="5" name="Footer Placeholder 4">
            <a:extLst>
              <a:ext uri="{FF2B5EF4-FFF2-40B4-BE49-F238E27FC236}">
                <a16:creationId xmlns:a16="http://schemas.microsoft.com/office/drawing/2014/main" id="{7E9A1A32-DFB9-5E7F-0BDE-D573B8EA99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557234-78AC-2302-A2EA-5946FADE79F7}"/>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628892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99BAB-0416-9BAE-40B0-3BC089205F9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86D6980-100A-2C6C-1A7C-8AE859E536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FA54858-AE19-67F7-215D-D6A17C38755B}"/>
              </a:ext>
            </a:extLst>
          </p:cNvPr>
          <p:cNvSpPr>
            <a:spLocks noGrp="1"/>
          </p:cNvSpPr>
          <p:nvPr>
            <p:ph type="dt" sz="half" idx="10"/>
          </p:nvPr>
        </p:nvSpPr>
        <p:spPr/>
        <p:txBody>
          <a:bodyPr/>
          <a:lstStyle/>
          <a:p>
            <a:fld id="{AA70F276-1833-4A75-9C1D-A56E2295A68D}" type="datetimeFigureOut">
              <a:rPr lang="en-US" smtClean="0"/>
              <a:t>3/11/2024</a:t>
            </a:fld>
            <a:endParaRPr lang="en-US"/>
          </a:p>
        </p:txBody>
      </p:sp>
      <p:sp>
        <p:nvSpPr>
          <p:cNvPr id="5" name="Footer Placeholder 4">
            <a:extLst>
              <a:ext uri="{FF2B5EF4-FFF2-40B4-BE49-F238E27FC236}">
                <a16:creationId xmlns:a16="http://schemas.microsoft.com/office/drawing/2014/main" id="{51E04532-8C58-A594-4456-B11942CA4F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8F0294-2B43-C0B0-2861-3D9106E6E8A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34481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11100-9AD0-043B-993A-C8B1112EF2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1B8C65F-BE83-1A45-DA9F-8D987D335C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A28E1D-BF6F-AEC4-879B-002711BEC048}"/>
              </a:ext>
            </a:extLst>
          </p:cNvPr>
          <p:cNvSpPr>
            <a:spLocks noGrp="1"/>
          </p:cNvSpPr>
          <p:nvPr>
            <p:ph type="dt" sz="half" idx="10"/>
          </p:nvPr>
        </p:nvSpPr>
        <p:spPr/>
        <p:txBody>
          <a:bodyPr/>
          <a:lstStyle/>
          <a:p>
            <a:fld id="{AA70F276-1833-4A75-9C1D-A56E2295A68D}" type="datetimeFigureOut">
              <a:rPr lang="en-US" smtClean="0"/>
              <a:t>3/11/2024</a:t>
            </a:fld>
            <a:endParaRPr lang="en-US"/>
          </a:p>
        </p:txBody>
      </p:sp>
      <p:sp>
        <p:nvSpPr>
          <p:cNvPr id="5" name="Footer Placeholder 4">
            <a:extLst>
              <a:ext uri="{FF2B5EF4-FFF2-40B4-BE49-F238E27FC236}">
                <a16:creationId xmlns:a16="http://schemas.microsoft.com/office/drawing/2014/main" id="{57DA4843-682A-9D19-9567-CE88FDC27E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A949D3-4A34-AEB9-7938-E045C8D32E43}"/>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9306757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08880-A9FF-22FF-9468-08FBF9208AD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D0CBBDC-E755-33F4-DC16-0398387446B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571050B-0EDF-29A5-DD7E-767C098F131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433FB7F-824D-31D1-A680-69DE97B118CD}"/>
              </a:ext>
            </a:extLst>
          </p:cNvPr>
          <p:cNvSpPr>
            <a:spLocks noGrp="1"/>
          </p:cNvSpPr>
          <p:nvPr>
            <p:ph type="dt" sz="half" idx="10"/>
          </p:nvPr>
        </p:nvSpPr>
        <p:spPr/>
        <p:txBody>
          <a:bodyPr/>
          <a:lstStyle/>
          <a:p>
            <a:fld id="{AA70F276-1833-4A75-9C1D-A56E2295A68D}" type="datetimeFigureOut">
              <a:rPr lang="en-US" smtClean="0"/>
              <a:t>3/11/2024</a:t>
            </a:fld>
            <a:endParaRPr lang="en-US"/>
          </a:p>
        </p:txBody>
      </p:sp>
      <p:sp>
        <p:nvSpPr>
          <p:cNvPr id="6" name="Footer Placeholder 5">
            <a:extLst>
              <a:ext uri="{FF2B5EF4-FFF2-40B4-BE49-F238E27FC236}">
                <a16:creationId xmlns:a16="http://schemas.microsoft.com/office/drawing/2014/main" id="{067CB06A-1C48-CC8D-EB9D-6F914747F2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E3A657-0863-997E-C78A-7CE2907F8931}"/>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354177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34D84-5E01-D9E2-33F2-346B4826572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5F9693F-104B-CDEC-863D-1B9245B20C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AE5CC2E-20CA-E708-1AE1-3EDC3CF060C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3A46B44-DCA4-C34C-62B8-E59714BB05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516FC3-1CAD-4403-6938-B3AE5A9ADD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B7904A8-842C-942A-3731-ED96E779CF8B}"/>
              </a:ext>
            </a:extLst>
          </p:cNvPr>
          <p:cNvSpPr>
            <a:spLocks noGrp="1"/>
          </p:cNvSpPr>
          <p:nvPr>
            <p:ph type="dt" sz="half" idx="10"/>
          </p:nvPr>
        </p:nvSpPr>
        <p:spPr/>
        <p:txBody>
          <a:bodyPr/>
          <a:lstStyle/>
          <a:p>
            <a:fld id="{AA70F276-1833-4A75-9C1D-A56E2295A68D}" type="datetimeFigureOut">
              <a:rPr lang="en-US" smtClean="0"/>
              <a:t>3/11/2024</a:t>
            </a:fld>
            <a:endParaRPr lang="en-US"/>
          </a:p>
        </p:txBody>
      </p:sp>
      <p:sp>
        <p:nvSpPr>
          <p:cNvPr id="8" name="Footer Placeholder 7">
            <a:extLst>
              <a:ext uri="{FF2B5EF4-FFF2-40B4-BE49-F238E27FC236}">
                <a16:creationId xmlns:a16="http://schemas.microsoft.com/office/drawing/2014/main" id="{F0C4607C-827D-9C54-57CD-33C4F3E6D93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1ADE213-108F-34E9-7B99-04CD9AF0D58B}"/>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648328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E100B-3083-FEFC-2D3C-8A649333F7E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8D1466B-7D39-6843-0A31-665DD3613318}"/>
              </a:ext>
            </a:extLst>
          </p:cNvPr>
          <p:cNvSpPr>
            <a:spLocks noGrp="1"/>
          </p:cNvSpPr>
          <p:nvPr>
            <p:ph type="dt" sz="half" idx="10"/>
          </p:nvPr>
        </p:nvSpPr>
        <p:spPr/>
        <p:txBody>
          <a:bodyPr/>
          <a:lstStyle/>
          <a:p>
            <a:fld id="{AA70F276-1833-4A75-9C1D-A56E2295A68D}" type="datetimeFigureOut">
              <a:rPr lang="en-US" smtClean="0"/>
              <a:t>3/11/2024</a:t>
            </a:fld>
            <a:endParaRPr lang="en-US"/>
          </a:p>
        </p:txBody>
      </p:sp>
      <p:sp>
        <p:nvSpPr>
          <p:cNvPr id="4" name="Footer Placeholder 3">
            <a:extLst>
              <a:ext uri="{FF2B5EF4-FFF2-40B4-BE49-F238E27FC236}">
                <a16:creationId xmlns:a16="http://schemas.microsoft.com/office/drawing/2014/main" id="{9C1624FA-4CEE-C2DF-DD9D-21B82BF6ED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DA8919-9CE5-E3F2-3307-0C2B88E4313A}"/>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40669583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E69243-F4A6-E219-DD72-107B8D0E9B81}"/>
              </a:ext>
            </a:extLst>
          </p:cNvPr>
          <p:cNvSpPr>
            <a:spLocks noGrp="1"/>
          </p:cNvSpPr>
          <p:nvPr>
            <p:ph type="dt" sz="half" idx="10"/>
          </p:nvPr>
        </p:nvSpPr>
        <p:spPr/>
        <p:txBody>
          <a:bodyPr/>
          <a:lstStyle/>
          <a:p>
            <a:fld id="{AA70F276-1833-4A75-9C1D-A56E2295A68D}" type="datetimeFigureOut">
              <a:rPr lang="en-US" smtClean="0"/>
              <a:t>3/11/2024</a:t>
            </a:fld>
            <a:endParaRPr lang="en-US"/>
          </a:p>
        </p:txBody>
      </p:sp>
      <p:sp>
        <p:nvSpPr>
          <p:cNvPr id="3" name="Footer Placeholder 2">
            <a:extLst>
              <a:ext uri="{FF2B5EF4-FFF2-40B4-BE49-F238E27FC236}">
                <a16:creationId xmlns:a16="http://schemas.microsoft.com/office/drawing/2014/main" id="{6A5B5F50-DC97-1DF9-AE2C-336BB2608F0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793559-4455-CD0C-FEBD-0E3CCE8F26E0}"/>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883227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3A218-8CB4-08E7-8F95-E5F3553DB5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4D7F33F-48A5-DCAC-B0C0-CC9097C4B5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507E8D5-0D67-5001-6B56-47EC4F617C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E6057E-D71F-A43E-193B-C4D01E226EBF}"/>
              </a:ext>
            </a:extLst>
          </p:cNvPr>
          <p:cNvSpPr>
            <a:spLocks noGrp="1"/>
          </p:cNvSpPr>
          <p:nvPr>
            <p:ph type="dt" sz="half" idx="10"/>
          </p:nvPr>
        </p:nvSpPr>
        <p:spPr/>
        <p:txBody>
          <a:bodyPr/>
          <a:lstStyle/>
          <a:p>
            <a:fld id="{AA70F276-1833-4A75-9C1D-A56E2295A68D}" type="datetimeFigureOut">
              <a:rPr lang="en-US" smtClean="0"/>
              <a:t>3/11/2024</a:t>
            </a:fld>
            <a:endParaRPr lang="en-US"/>
          </a:p>
        </p:txBody>
      </p:sp>
      <p:sp>
        <p:nvSpPr>
          <p:cNvPr id="6" name="Footer Placeholder 5">
            <a:extLst>
              <a:ext uri="{FF2B5EF4-FFF2-40B4-BE49-F238E27FC236}">
                <a16:creationId xmlns:a16="http://schemas.microsoft.com/office/drawing/2014/main" id="{8ABB9F29-2C54-69A8-87D1-9859306DA2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C51231-868B-75B2-E9CE-7F3CC52B24D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40390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0BDC2-A913-A5D5-D5AC-EC404B914A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E6B72AA-FCB3-01EF-D633-1E636A445F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B8A03F6-FF9D-9BFC-924E-6199602C72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12D00D-09E4-783C-5E8A-9A581C7D44AD}"/>
              </a:ext>
            </a:extLst>
          </p:cNvPr>
          <p:cNvSpPr>
            <a:spLocks noGrp="1"/>
          </p:cNvSpPr>
          <p:nvPr>
            <p:ph type="dt" sz="half" idx="10"/>
          </p:nvPr>
        </p:nvSpPr>
        <p:spPr/>
        <p:txBody>
          <a:bodyPr/>
          <a:lstStyle/>
          <a:p>
            <a:fld id="{AA70F276-1833-4A75-9C1D-A56E2295A68D}" type="datetimeFigureOut">
              <a:rPr lang="en-US" smtClean="0"/>
              <a:t>3/11/2024</a:t>
            </a:fld>
            <a:endParaRPr lang="en-US"/>
          </a:p>
        </p:txBody>
      </p:sp>
      <p:sp>
        <p:nvSpPr>
          <p:cNvPr id="6" name="Footer Placeholder 5">
            <a:extLst>
              <a:ext uri="{FF2B5EF4-FFF2-40B4-BE49-F238E27FC236}">
                <a16:creationId xmlns:a16="http://schemas.microsoft.com/office/drawing/2014/main" id="{78D5160C-DC6D-BB4E-8745-01886B29EB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0F1588-71B8-98A5-760C-4F9AB03417F0}"/>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414499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EA19DD-6685-AD38-D5D7-9BD674F67C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D585D03-BC30-7C77-AD8F-A3435F32D7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CBF74CE-23EE-58EC-EFA8-7155F1DD89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70F276-1833-4A75-9C1D-A56E2295A68D}" type="datetimeFigureOut">
              <a:rPr lang="en-US" smtClean="0"/>
              <a:pPr/>
              <a:t>3/11/2024</a:t>
            </a:fld>
            <a:endParaRPr lang="en-US" dirty="0"/>
          </a:p>
        </p:txBody>
      </p:sp>
      <p:sp>
        <p:nvSpPr>
          <p:cNvPr id="5" name="Footer Placeholder 4">
            <a:extLst>
              <a:ext uri="{FF2B5EF4-FFF2-40B4-BE49-F238E27FC236}">
                <a16:creationId xmlns:a16="http://schemas.microsoft.com/office/drawing/2014/main" id="{F6996F7C-7EE0-C950-7CB0-1F42C58DEF1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srgbClr val="FFFFFF"/>
              </a:solidFill>
            </a:endParaRPr>
          </a:p>
        </p:txBody>
      </p:sp>
      <p:sp>
        <p:nvSpPr>
          <p:cNvPr id="6" name="Slide Number Placeholder 5">
            <a:extLst>
              <a:ext uri="{FF2B5EF4-FFF2-40B4-BE49-F238E27FC236}">
                <a16:creationId xmlns:a16="http://schemas.microsoft.com/office/drawing/2014/main" id="{349A21DB-9DE0-8CCC-371A-3326FCF69F5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844951-7827-47D4-8276-7DDE1FA7D85A}" type="slidenum">
              <a:rPr lang="en-US" smtClean="0"/>
              <a:pPr/>
              <a:t>‹#›</a:t>
            </a:fld>
            <a:endParaRPr lang="en-US"/>
          </a:p>
        </p:txBody>
      </p:sp>
    </p:spTree>
    <p:extLst>
      <p:ext uri="{BB962C8B-B14F-4D97-AF65-F5344CB8AC3E}">
        <p14:creationId xmlns:p14="http://schemas.microsoft.com/office/powerpoint/2010/main" val="4245138519"/>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ommons.wikimedia.org/wiki/File:Satellite_image_of_France_in_August_2002.jpg" TargetMode="External"/><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creativecommons.org/licenses/by-sa/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drive.google.com/file/d/16aBEaUsfwRRO7i7ujXB_XJ0MMZ2JmT0s/view?usp=sharing" TargetMode="Externa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8CCC0-DA7F-F9C6-3685-F724D7ED5218}"/>
              </a:ext>
            </a:extLst>
          </p:cNvPr>
          <p:cNvSpPr>
            <a:spLocks noGrp="1"/>
          </p:cNvSpPr>
          <p:nvPr>
            <p:ph type="ctrTitle"/>
          </p:nvPr>
        </p:nvSpPr>
        <p:spPr>
          <a:xfrm>
            <a:off x="838200" y="998377"/>
            <a:ext cx="6858000" cy="2387600"/>
          </a:xfrm>
        </p:spPr>
        <p:txBody>
          <a:bodyPr>
            <a:normAutofit/>
          </a:bodyPr>
          <a:lstStyle/>
          <a:p>
            <a:pPr algn="l"/>
            <a:r>
              <a:rPr lang="en-IN" sz="4400" dirty="0">
                <a:solidFill>
                  <a:schemeClr val="tx1"/>
                </a:solidFill>
              </a:rPr>
              <a:t>Project Presentation </a:t>
            </a:r>
            <a:r>
              <a:rPr lang="en-IN" sz="4000" b="1" dirty="0">
                <a:solidFill>
                  <a:schemeClr val="tx1"/>
                </a:solidFill>
              </a:rPr>
              <a:t>(KCS </a:t>
            </a:r>
            <a:r>
              <a:rPr lang="en-IN" sz="4000" b="1" dirty="0"/>
              <a:t>753</a:t>
            </a:r>
            <a:r>
              <a:rPr lang="en-IN" sz="4000" b="1" dirty="0">
                <a:solidFill>
                  <a:schemeClr val="tx1"/>
                </a:solidFill>
              </a:rPr>
              <a:t>)</a:t>
            </a:r>
            <a:br>
              <a:rPr lang="en-IN" sz="4400" b="1" dirty="0">
                <a:solidFill>
                  <a:schemeClr val="tx1"/>
                </a:solidFill>
              </a:rPr>
            </a:br>
            <a:r>
              <a:rPr lang="en-IN" sz="2800" dirty="0">
                <a:solidFill>
                  <a:schemeClr val="tx1"/>
                </a:solidFill>
              </a:rPr>
              <a:t>Satellite Image Processing</a:t>
            </a:r>
            <a:endParaRPr lang="en-IN" sz="4400" dirty="0">
              <a:solidFill>
                <a:schemeClr val="tx1"/>
              </a:solidFill>
            </a:endParaRPr>
          </a:p>
        </p:txBody>
      </p:sp>
      <p:sp>
        <p:nvSpPr>
          <p:cNvPr id="3" name="Subtitle 2">
            <a:extLst>
              <a:ext uri="{FF2B5EF4-FFF2-40B4-BE49-F238E27FC236}">
                <a16:creationId xmlns:a16="http://schemas.microsoft.com/office/drawing/2014/main" id="{F372B0B3-86B9-3220-FDAF-AA9107DD1BC5}"/>
              </a:ext>
            </a:extLst>
          </p:cNvPr>
          <p:cNvSpPr>
            <a:spLocks noGrp="1"/>
          </p:cNvSpPr>
          <p:nvPr>
            <p:ph type="subTitle" idx="1"/>
          </p:nvPr>
        </p:nvSpPr>
        <p:spPr>
          <a:xfrm>
            <a:off x="838200" y="3602037"/>
            <a:ext cx="6858000" cy="2719250"/>
          </a:xfrm>
        </p:spPr>
        <p:txBody>
          <a:bodyPr>
            <a:normAutofit/>
          </a:bodyPr>
          <a:lstStyle/>
          <a:p>
            <a:pPr algn="l"/>
            <a:r>
              <a:rPr lang="en-IN" sz="2200" b="1" dirty="0">
                <a:solidFill>
                  <a:schemeClr val="tx1"/>
                </a:solidFill>
              </a:rPr>
              <a:t>Guide: </a:t>
            </a:r>
            <a:r>
              <a:rPr lang="en-IN" sz="2200" dirty="0">
                <a:solidFill>
                  <a:schemeClr val="tx1"/>
                </a:solidFill>
              </a:rPr>
              <a:t>Ms. Shivani and </a:t>
            </a:r>
            <a:r>
              <a:rPr lang="en-IN" sz="2200" dirty="0" err="1">
                <a:solidFill>
                  <a:schemeClr val="tx1"/>
                </a:solidFill>
              </a:rPr>
              <a:t>Dr.</a:t>
            </a:r>
            <a:r>
              <a:rPr lang="en-IN" sz="2200" dirty="0">
                <a:solidFill>
                  <a:schemeClr val="tx1"/>
                </a:solidFill>
              </a:rPr>
              <a:t> Sushil Kumar</a:t>
            </a:r>
          </a:p>
          <a:p>
            <a:pPr algn="l"/>
            <a:r>
              <a:rPr lang="en-IN" sz="2200" b="1" dirty="0">
                <a:solidFill>
                  <a:schemeClr val="tx1"/>
                </a:solidFill>
              </a:rPr>
              <a:t>Team Members:</a:t>
            </a:r>
          </a:p>
          <a:p>
            <a:pPr algn="l"/>
            <a:r>
              <a:rPr lang="en-IN" sz="2000" dirty="0">
                <a:solidFill>
                  <a:schemeClr val="tx1"/>
                </a:solidFill>
              </a:rPr>
              <a:t>Anubhav Yadav 	| 2000290120033 |  CS-7A |</a:t>
            </a:r>
          </a:p>
          <a:p>
            <a:pPr algn="l"/>
            <a:r>
              <a:rPr lang="en-IN" sz="2000" dirty="0">
                <a:solidFill>
                  <a:schemeClr val="tx1"/>
                </a:solidFill>
              </a:rPr>
              <a:t>Ajay Varshney	| 2000290120016 |  CS-7A |</a:t>
            </a:r>
          </a:p>
          <a:p>
            <a:pPr algn="l"/>
            <a:r>
              <a:rPr lang="en-IN" sz="2000" dirty="0">
                <a:solidFill>
                  <a:schemeClr val="tx1"/>
                </a:solidFill>
              </a:rPr>
              <a:t>Aayush Sharma 	| 2000290120004 |  CS-7A |</a:t>
            </a:r>
          </a:p>
        </p:txBody>
      </p:sp>
      <p:pic>
        <p:nvPicPr>
          <p:cNvPr id="4" name="Picture 3">
            <a:extLst>
              <a:ext uri="{FF2B5EF4-FFF2-40B4-BE49-F238E27FC236}">
                <a16:creationId xmlns:a16="http://schemas.microsoft.com/office/drawing/2014/main" id="{3228113D-8282-64A0-FB0C-30638BF21C9F}"/>
              </a:ext>
            </a:extLst>
          </p:cNvPr>
          <p:cNvPicPr>
            <a:picLocks noChangeAspect="1"/>
          </p:cNvPicPr>
          <p:nvPr/>
        </p:nvPicPr>
        <p:blipFill rotWithShape="1">
          <a:blip r:embed="rId2">
            <a:alphaModFix/>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33990" r="19861" b="-1"/>
          <a:stretch/>
        </p:blipFill>
        <p:spPr>
          <a:xfrm>
            <a:off x="8069579" y="10"/>
            <a:ext cx="4110228" cy="6857989"/>
          </a:xfrm>
          <a:prstGeom prst="rect">
            <a:avLst/>
          </a:prstGeom>
        </p:spPr>
      </p:pic>
      <p:sp>
        <p:nvSpPr>
          <p:cNvPr id="5" name="TextBox 4">
            <a:extLst>
              <a:ext uri="{FF2B5EF4-FFF2-40B4-BE49-F238E27FC236}">
                <a16:creationId xmlns:a16="http://schemas.microsoft.com/office/drawing/2014/main" id="{38FBA3ED-8CC3-903C-7BD6-6F83EDF77134}"/>
              </a:ext>
            </a:extLst>
          </p:cNvPr>
          <p:cNvSpPr txBox="1"/>
          <p:nvPr/>
        </p:nvSpPr>
        <p:spPr>
          <a:xfrm>
            <a:off x="9573003" y="6657944"/>
            <a:ext cx="2606804"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3" tooltip="https://commons.wikimedia.org/wiki/File:Satellite_image_of_France_in_August_2002.jpg">
                  <a:extLst>
                    <a:ext uri="{A12FA001-AC4F-418D-AE19-62706E023703}">
                      <ahyp:hlinkClr xmlns:ahyp="http://schemas.microsoft.com/office/drawing/2018/hyperlinkcolor" val="tx"/>
                    </a:ext>
                  </a:extLst>
                </a:hlinkClick>
              </a:rPr>
              <a:t>This Photo</a:t>
            </a:r>
            <a:r>
              <a:rPr lang="en-IN" sz="700">
                <a:solidFill>
                  <a:srgbClr val="FFFFFF"/>
                </a:solidFill>
              </a:rPr>
              <a:t> by Unknown Author is licensed under </a:t>
            </a:r>
            <a:r>
              <a:rPr lang="en-IN" sz="70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IN" sz="700">
              <a:solidFill>
                <a:srgbClr val="FFFFFF"/>
              </a:solidFill>
            </a:endParaRPr>
          </a:p>
        </p:txBody>
      </p:sp>
      <p:sp>
        <p:nvSpPr>
          <p:cNvPr id="6" name="TextBox 5">
            <a:extLst>
              <a:ext uri="{FF2B5EF4-FFF2-40B4-BE49-F238E27FC236}">
                <a16:creationId xmlns:a16="http://schemas.microsoft.com/office/drawing/2014/main" id="{EB4FF8F7-7E50-D40D-A772-E043521528DF}"/>
              </a:ext>
            </a:extLst>
          </p:cNvPr>
          <p:cNvSpPr txBox="1"/>
          <p:nvPr/>
        </p:nvSpPr>
        <p:spPr>
          <a:xfrm>
            <a:off x="1100329" y="536713"/>
            <a:ext cx="5857461" cy="954107"/>
          </a:xfrm>
          <a:prstGeom prst="rect">
            <a:avLst/>
          </a:prstGeom>
          <a:noFill/>
        </p:spPr>
        <p:txBody>
          <a:bodyPr wrap="square" rtlCol="0">
            <a:spAutoFit/>
          </a:bodyPr>
          <a:lstStyle/>
          <a:p>
            <a:pPr algn="ctr"/>
            <a:r>
              <a:rPr lang="en-US" sz="2000" b="1" dirty="0"/>
              <a:t>KIET Group of Institutions, Ghaziabad</a:t>
            </a:r>
          </a:p>
          <a:p>
            <a:pPr algn="ctr"/>
            <a:r>
              <a:rPr lang="en-US" dirty="0"/>
              <a:t>(An ISO – 9001: 2008 Certified &amp; ‘A+’ Grade accredited Institution by NAAC)</a:t>
            </a:r>
            <a:endParaRPr lang="en-IN" dirty="0"/>
          </a:p>
        </p:txBody>
      </p:sp>
      <p:pic>
        <p:nvPicPr>
          <p:cNvPr id="8" name="Picture 7" descr="A logo of a group of institutions&#10;&#10;Description automatically generated">
            <a:extLst>
              <a:ext uri="{FF2B5EF4-FFF2-40B4-BE49-F238E27FC236}">
                <a16:creationId xmlns:a16="http://schemas.microsoft.com/office/drawing/2014/main" id="{641F15E5-5E30-88D4-35F5-D22E9BC58C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1919" y="478778"/>
            <a:ext cx="1094858" cy="1069975"/>
          </a:xfrm>
          <a:prstGeom prst="rect">
            <a:avLst/>
          </a:prstGeom>
        </p:spPr>
      </p:pic>
      <p:pic>
        <p:nvPicPr>
          <p:cNvPr id="12" name="Picture 11" descr="A close-up of a logo&#10;&#10;Description automatically generated">
            <a:extLst>
              <a:ext uri="{FF2B5EF4-FFF2-40B4-BE49-F238E27FC236}">
                <a16:creationId xmlns:a16="http://schemas.microsoft.com/office/drawing/2014/main" id="{BDBE0346-DB58-3A5C-F098-92B185EA8E7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64397" y="536713"/>
            <a:ext cx="1099490" cy="853860"/>
          </a:xfrm>
          <a:prstGeom prst="rect">
            <a:avLst/>
          </a:prstGeom>
        </p:spPr>
      </p:pic>
    </p:spTree>
    <p:extLst>
      <p:ext uri="{BB962C8B-B14F-4D97-AF65-F5344CB8AC3E}">
        <p14:creationId xmlns:p14="http://schemas.microsoft.com/office/powerpoint/2010/main" val="3330562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CB862CD-10F2-9D5A-9F4D-404EFAB546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626" y="432353"/>
            <a:ext cx="10654748" cy="5993294"/>
          </a:xfrm>
          <a:prstGeom prst="rect">
            <a:avLst/>
          </a:prstGeom>
        </p:spPr>
      </p:pic>
    </p:spTree>
    <p:extLst>
      <p:ext uri="{BB962C8B-B14F-4D97-AF65-F5344CB8AC3E}">
        <p14:creationId xmlns:p14="http://schemas.microsoft.com/office/powerpoint/2010/main" val="2146120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6FF4E1-81C1-E464-4DEF-CC2A302746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665" y="371061"/>
            <a:ext cx="10872670" cy="6115878"/>
          </a:xfrm>
          <a:prstGeom prst="rect">
            <a:avLst/>
          </a:prstGeom>
        </p:spPr>
      </p:pic>
    </p:spTree>
    <p:extLst>
      <p:ext uri="{BB962C8B-B14F-4D97-AF65-F5344CB8AC3E}">
        <p14:creationId xmlns:p14="http://schemas.microsoft.com/office/powerpoint/2010/main" val="8227988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B724BB-2BBF-2F49-50CA-54A2BD6826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583" y="283265"/>
            <a:ext cx="11184834" cy="6291470"/>
          </a:xfrm>
          <a:prstGeom prst="rect">
            <a:avLst/>
          </a:prstGeom>
        </p:spPr>
      </p:pic>
    </p:spTree>
    <p:extLst>
      <p:ext uri="{BB962C8B-B14F-4D97-AF65-F5344CB8AC3E}">
        <p14:creationId xmlns:p14="http://schemas.microsoft.com/office/powerpoint/2010/main" val="4149686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1" name="Freeform: Shape 10">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14" name="Freeform: Shape 13">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20C505FB-2797-98AE-3E2A-53A92F24CAA1}"/>
              </a:ext>
            </a:extLst>
          </p:cNvPr>
          <p:cNvSpPr>
            <a:spLocks noGrp="1"/>
          </p:cNvSpPr>
          <p:nvPr>
            <p:ph type="ctrTitle"/>
          </p:nvPr>
        </p:nvSpPr>
        <p:spPr>
          <a:xfrm>
            <a:off x="3502426" y="2948084"/>
            <a:ext cx="5186842" cy="961832"/>
          </a:xfrm>
        </p:spPr>
        <p:txBody>
          <a:bodyPr anchor="b">
            <a:normAutofit/>
          </a:bodyPr>
          <a:lstStyle/>
          <a:p>
            <a:r>
              <a:rPr lang="en-IN" sz="5200" dirty="0">
                <a:solidFill>
                  <a:schemeClr val="tx2"/>
                </a:solidFill>
              </a:rPr>
              <a:t>Literature Review</a:t>
            </a:r>
          </a:p>
        </p:txBody>
      </p:sp>
      <p:grpSp>
        <p:nvGrpSpPr>
          <p:cNvPr id="22" name="Group 21">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155"/>
            <a:ext cx="2514948" cy="2174333"/>
            <a:chOff x="-305" y="-4155"/>
            <a:chExt cx="2514948" cy="2174333"/>
          </a:xfrm>
        </p:grpSpPr>
        <p:sp>
          <p:nvSpPr>
            <p:cNvPr id="23" name="Freeform: Shape 22">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85727" y="4683666"/>
            <a:ext cx="2514948" cy="2174333"/>
            <a:chOff x="-305" y="-4155"/>
            <a:chExt cx="2514948" cy="2174333"/>
          </a:xfrm>
        </p:grpSpPr>
        <p:sp>
          <p:nvSpPr>
            <p:cNvPr id="29" name="Freeform: Shape 28">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2" name="Freeform: Shape 31">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09673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6989B-2945-22F0-A6CF-4574939162DD}"/>
              </a:ext>
            </a:extLst>
          </p:cNvPr>
          <p:cNvSpPr>
            <a:spLocks noGrp="1"/>
          </p:cNvSpPr>
          <p:nvPr>
            <p:ph type="title"/>
          </p:nvPr>
        </p:nvSpPr>
        <p:spPr/>
        <p:txBody>
          <a:bodyPr/>
          <a:lstStyle/>
          <a:p>
            <a:r>
              <a:rPr lang="en-IN" b="1" dirty="0"/>
              <a:t>Literature Survey</a:t>
            </a:r>
          </a:p>
        </p:txBody>
      </p:sp>
      <p:sp>
        <p:nvSpPr>
          <p:cNvPr id="3" name="Content Placeholder 2">
            <a:extLst>
              <a:ext uri="{FF2B5EF4-FFF2-40B4-BE49-F238E27FC236}">
                <a16:creationId xmlns:a16="http://schemas.microsoft.com/office/drawing/2014/main" id="{5D8C4D41-407D-B34A-EFE9-81E2D9B173C0}"/>
              </a:ext>
            </a:extLst>
          </p:cNvPr>
          <p:cNvSpPr>
            <a:spLocks noGrp="1"/>
          </p:cNvSpPr>
          <p:nvPr>
            <p:ph idx="1"/>
          </p:nvPr>
        </p:nvSpPr>
        <p:spPr/>
        <p:txBody>
          <a:bodyPr>
            <a:normAutofit fontScale="92500"/>
          </a:bodyPr>
          <a:lstStyle/>
          <a:p>
            <a:r>
              <a:rPr lang="en-US" dirty="0"/>
              <a:t>A Review on Applications of Big Data for Disaster Management </a:t>
            </a:r>
            <a:r>
              <a:rPr lang="en-US" i="1" dirty="0"/>
              <a:t>By Muhammad Arslan, Ana-Maria </a:t>
            </a:r>
            <a:r>
              <a:rPr lang="en-US" i="1" dirty="0" err="1"/>
              <a:t>Roxin</a:t>
            </a:r>
            <a:r>
              <a:rPr lang="en-US" i="1" dirty="0"/>
              <a:t>, Christophe Cruz, Dominique </a:t>
            </a:r>
            <a:r>
              <a:rPr lang="en-US" i="1" dirty="0" err="1"/>
              <a:t>Ginhac</a:t>
            </a:r>
            <a:endParaRPr lang="en-US" i="1" dirty="0"/>
          </a:p>
          <a:p>
            <a:pPr marL="0" indent="0">
              <a:buNone/>
            </a:pPr>
            <a:r>
              <a:rPr lang="en-US" dirty="0"/>
              <a:t>This passage describes the process of conducting a literature search on big data applications in disaster management, focusing on articles from 2007 to 2017 and utilizing various databases. It highlights the use of geoinformatics, remote sensing, social media, and technologies like Hadoop in disaster management. The passage also discusses the importance of data integration and web-based access to information for effective decision-making, along with specific applications such as Hadoop for data collection and 3D simulation scenarios for event venues. Overall, it underscores the role of big data and IoT in disaster management systems.</a:t>
            </a:r>
            <a:endParaRPr lang="en-IN" dirty="0"/>
          </a:p>
        </p:txBody>
      </p:sp>
    </p:spTree>
    <p:extLst>
      <p:ext uri="{BB962C8B-B14F-4D97-AF65-F5344CB8AC3E}">
        <p14:creationId xmlns:p14="http://schemas.microsoft.com/office/powerpoint/2010/main" val="31745932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6989B-2945-22F0-A6CF-4574939162DD}"/>
              </a:ext>
            </a:extLst>
          </p:cNvPr>
          <p:cNvSpPr>
            <a:spLocks noGrp="1"/>
          </p:cNvSpPr>
          <p:nvPr>
            <p:ph type="title"/>
          </p:nvPr>
        </p:nvSpPr>
        <p:spPr/>
        <p:txBody>
          <a:bodyPr/>
          <a:lstStyle/>
          <a:p>
            <a:r>
              <a:rPr lang="en-IN" b="1" dirty="0"/>
              <a:t>Literature Survey</a:t>
            </a:r>
          </a:p>
        </p:txBody>
      </p:sp>
      <p:sp>
        <p:nvSpPr>
          <p:cNvPr id="3" name="Content Placeholder 2">
            <a:extLst>
              <a:ext uri="{FF2B5EF4-FFF2-40B4-BE49-F238E27FC236}">
                <a16:creationId xmlns:a16="http://schemas.microsoft.com/office/drawing/2014/main" id="{5D8C4D41-407D-B34A-EFE9-81E2D9B173C0}"/>
              </a:ext>
            </a:extLst>
          </p:cNvPr>
          <p:cNvSpPr>
            <a:spLocks noGrp="1"/>
          </p:cNvSpPr>
          <p:nvPr>
            <p:ph idx="1"/>
          </p:nvPr>
        </p:nvSpPr>
        <p:spPr/>
        <p:txBody>
          <a:bodyPr/>
          <a:lstStyle/>
          <a:p>
            <a:r>
              <a:rPr lang="en-US" dirty="0"/>
              <a:t>A Review on Applications of Big Data for Disaster Management </a:t>
            </a:r>
            <a:r>
              <a:rPr lang="en-US" i="1" dirty="0"/>
              <a:t>By Muhammad Arslan, </a:t>
            </a:r>
            <a:r>
              <a:rPr lang="en-IN" i="1" dirty="0"/>
              <a:t>Ana-Maria </a:t>
            </a:r>
            <a:r>
              <a:rPr lang="en-IN" i="1" dirty="0" err="1"/>
              <a:t>Roxin</a:t>
            </a:r>
            <a:r>
              <a:rPr lang="en-IN" i="1" dirty="0"/>
              <a:t>, Christophe Cruz, Dominique </a:t>
            </a:r>
            <a:r>
              <a:rPr lang="en-IN" i="1" dirty="0" err="1"/>
              <a:t>Ginhac</a:t>
            </a:r>
            <a:endParaRPr lang="en-US" i="1" dirty="0"/>
          </a:p>
          <a:p>
            <a:pPr marL="0" indent="0">
              <a:buNone/>
            </a:pPr>
            <a:r>
              <a:rPr lang="en-US" dirty="0"/>
              <a:t>This paper reviews the use of big data in disaster management, highlighting its potential and the need for seamless integration of diverse data sources, data consistency, data preprocessing, data mining, and security and privacy considerations to enhance decision-making and reduce the impact of disasters.</a:t>
            </a:r>
            <a:endParaRPr lang="en-IN" dirty="0"/>
          </a:p>
        </p:txBody>
      </p:sp>
    </p:spTree>
    <p:extLst>
      <p:ext uri="{BB962C8B-B14F-4D97-AF65-F5344CB8AC3E}">
        <p14:creationId xmlns:p14="http://schemas.microsoft.com/office/powerpoint/2010/main" val="847908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6989B-2945-22F0-A6CF-4574939162DD}"/>
              </a:ext>
            </a:extLst>
          </p:cNvPr>
          <p:cNvSpPr>
            <a:spLocks noGrp="1"/>
          </p:cNvSpPr>
          <p:nvPr>
            <p:ph type="title"/>
          </p:nvPr>
        </p:nvSpPr>
        <p:spPr/>
        <p:txBody>
          <a:bodyPr/>
          <a:lstStyle/>
          <a:p>
            <a:r>
              <a:rPr lang="en-IN" b="1" dirty="0"/>
              <a:t>Literature Survey</a:t>
            </a:r>
          </a:p>
        </p:txBody>
      </p:sp>
      <p:sp>
        <p:nvSpPr>
          <p:cNvPr id="3" name="Content Placeholder 2">
            <a:extLst>
              <a:ext uri="{FF2B5EF4-FFF2-40B4-BE49-F238E27FC236}">
                <a16:creationId xmlns:a16="http://schemas.microsoft.com/office/drawing/2014/main" id="{5D8C4D41-407D-B34A-EFE9-81E2D9B173C0}"/>
              </a:ext>
            </a:extLst>
          </p:cNvPr>
          <p:cNvSpPr>
            <a:spLocks noGrp="1"/>
          </p:cNvSpPr>
          <p:nvPr>
            <p:ph idx="1"/>
          </p:nvPr>
        </p:nvSpPr>
        <p:spPr/>
        <p:txBody>
          <a:bodyPr>
            <a:normAutofit/>
          </a:bodyPr>
          <a:lstStyle/>
          <a:p>
            <a:r>
              <a:rPr lang="en-US" dirty="0"/>
              <a:t>The Rising Role of Big Data Analytics and IoT in Disaster Management: Recent Advances, Taxonomy and Prospects </a:t>
            </a:r>
            <a:r>
              <a:rPr lang="en-US" i="1" dirty="0"/>
              <a:t>By Syed </a:t>
            </a:r>
            <a:r>
              <a:rPr lang="en-US" i="1" dirty="0" err="1"/>
              <a:t>Attique</a:t>
            </a:r>
            <a:r>
              <a:rPr lang="en-US" i="1" dirty="0"/>
              <a:t> Shah, </a:t>
            </a:r>
            <a:r>
              <a:rPr lang="en-US" i="1" dirty="0" err="1"/>
              <a:t>Dursun</a:t>
            </a:r>
            <a:r>
              <a:rPr lang="en-US" i="1" dirty="0"/>
              <a:t> Zafer </a:t>
            </a:r>
            <a:r>
              <a:rPr lang="en-US" i="1" dirty="0" err="1"/>
              <a:t>Seker</a:t>
            </a:r>
            <a:r>
              <a:rPr lang="en-US" i="1" dirty="0"/>
              <a:t>, </a:t>
            </a:r>
            <a:r>
              <a:rPr lang="en-US" i="1" dirty="0" err="1"/>
              <a:t>Sufian</a:t>
            </a:r>
            <a:r>
              <a:rPr lang="en-US" i="1" dirty="0"/>
              <a:t> Hameed, Dirk </a:t>
            </a:r>
            <a:r>
              <a:rPr lang="en-US" i="1" dirty="0" err="1"/>
              <a:t>Draheim</a:t>
            </a:r>
            <a:endParaRPr lang="en-US" i="1" dirty="0"/>
          </a:p>
          <a:p>
            <a:pPr marL="0" indent="0">
              <a:buNone/>
            </a:pPr>
            <a:r>
              <a:rPr lang="en-US" dirty="0"/>
              <a:t>Big data analytics is instrumental in disaster management, leveraging various technologies and tools to analyze diverse data sources, including social media and sensors, for improved decision-making, situational awareness, and risk assessment, as demonstrated by recent studies.</a:t>
            </a:r>
            <a:endParaRPr lang="en-IN" dirty="0"/>
          </a:p>
        </p:txBody>
      </p:sp>
    </p:spTree>
    <p:extLst>
      <p:ext uri="{BB962C8B-B14F-4D97-AF65-F5344CB8AC3E}">
        <p14:creationId xmlns:p14="http://schemas.microsoft.com/office/powerpoint/2010/main" val="1589903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6989B-2945-22F0-A6CF-4574939162DD}"/>
              </a:ext>
            </a:extLst>
          </p:cNvPr>
          <p:cNvSpPr>
            <a:spLocks noGrp="1"/>
          </p:cNvSpPr>
          <p:nvPr>
            <p:ph type="title"/>
          </p:nvPr>
        </p:nvSpPr>
        <p:spPr/>
        <p:txBody>
          <a:bodyPr/>
          <a:lstStyle/>
          <a:p>
            <a:r>
              <a:rPr lang="en-IN" b="1" dirty="0"/>
              <a:t>Literature Survey</a:t>
            </a:r>
          </a:p>
        </p:txBody>
      </p:sp>
      <p:sp>
        <p:nvSpPr>
          <p:cNvPr id="3" name="Content Placeholder 2">
            <a:extLst>
              <a:ext uri="{FF2B5EF4-FFF2-40B4-BE49-F238E27FC236}">
                <a16:creationId xmlns:a16="http://schemas.microsoft.com/office/drawing/2014/main" id="{5D8C4D41-407D-B34A-EFE9-81E2D9B173C0}"/>
              </a:ext>
            </a:extLst>
          </p:cNvPr>
          <p:cNvSpPr>
            <a:spLocks noGrp="1"/>
          </p:cNvSpPr>
          <p:nvPr>
            <p:ph idx="1"/>
          </p:nvPr>
        </p:nvSpPr>
        <p:spPr/>
        <p:txBody>
          <a:bodyPr>
            <a:normAutofit/>
          </a:bodyPr>
          <a:lstStyle/>
          <a:p>
            <a:r>
              <a:rPr lang="en-US" dirty="0"/>
              <a:t>Image segmentation and classification of large scale satellite imagery for land use: A review of the state of the arts </a:t>
            </a:r>
            <a:r>
              <a:rPr lang="en-US" i="1" dirty="0"/>
              <a:t>By A. A. </a:t>
            </a:r>
            <a:r>
              <a:rPr lang="en-US" i="1" dirty="0" err="1"/>
              <a:t>Adegun</a:t>
            </a:r>
            <a:r>
              <a:rPr lang="en-US" i="1" dirty="0"/>
              <a:t>, N.O. Akande, R. O. </a:t>
            </a:r>
            <a:r>
              <a:rPr lang="en-US" i="1" dirty="0" err="1"/>
              <a:t>Ogundokun</a:t>
            </a:r>
            <a:r>
              <a:rPr lang="en-US" i="1" dirty="0"/>
              <a:t> and E.O. </a:t>
            </a:r>
            <a:r>
              <a:rPr lang="en-US" i="1" dirty="0" err="1"/>
              <a:t>Asani</a:t>
            </a:r>
            <a:endParaRPr lang="en-US" i="1" dirty="0"/>
          </a:p>
          <a:p>
            <a:pPr marL="0" indent="0">
              <a:buNone/>
            </a:pPr>
            <a:r>
              <a:rPr lang="en-US" dirty="0"/>
              <a:t>This paper conducts a comprehensive survey of cutting-edge algorithms for large-scale satellite image segmentation and land use classification, emphasizing the growing role of machine learning, particularly deep learning, in leveraging vast datasets for improved accuracy, and demonstrating the superior performance of deep learning methods in comparison to existing algorithms.</a:t>
            </a:r>
            <a:endParaRPr lang="en-IN" dirty="0"/>
          </a:p>
        </p:txBody>
      </p:sp>
    </p:spTree>
    <p:extLst>
      <p:ext uri="{BB962C8B-B14F-4D97-AF65-F5344CB8AC3E}">
        <p14:creationId xmlns:p14="http://schemas.microsoft.com/office/powerpoint/2010/main" val="38982568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6989B-2945-22F0-A6CF-4574939162DD}"/>
              </a:ext>
            </a:extLst>
          </p:cNvPr>
          <p:cNvSpPr>
            <a:spLocks noGrp="1"/>
          </p:cNvSpPr>
          <p:nvPr>
            <p:ph type="title"/>
          </p:nvPr>
        </p:nvSpPr>
        <p:spPr/>
        <p:txBody>
          <a:bodyPr/>
          <a:lstStyle/>
          <a:p>
            <a:r>
              <a:rPr lang="en-IN" b="1" dirty="0"/>
              <a:t>Literature Survey</a:t>
            </a:r>
          </a:p>
        </p:txBody>
      </p:sp>
      <p:sp>
        <p:nvSpPr>
          <p:cNvPr id="3" name="Content Placeholder 2">
            <a:extLst>
              <a:ext uri="{FF2B5EF4-FFF2-40B4-BE49-F238E27FC236}">
                <a16:creationId xmlns:a16="http://schemas.microsoft.com/office/drawing/2014/main" id="{5D8C4D41-407D-B34A-EFE9-81E2D9B173C0}"/>
              </a:ext>
            </a:extLst>
          </p:cNvPr>
          <p:cNvSpPr>
            <a:spLocks noGrp="1"/>
          </p:cNvSpPr>
          <p:nvPr>
            <p:ph idx="1"/>
          </p:nvPr>
        </p:nvSpPr>
        <p:spPr/>
        <p:txBody>
          <a:bodyPr/>
          <a:lstStyle/>
          <a:p>
            <a:r>
              <a:rPr lang="en-US" dirty="0"/>
              <a:t>The three ghosts of medical AI: Can the black-box present deliver? </a:t>
            </a:r>
            <a:r>
              <a:rPr lang="en-US" i="1" dirty="0"/>
              <a:t>By Thomas P. Quinn, Simon Coghlan , Vuong Le(2021)</a:t>
            </a:r>
          </a:p>
          <a:p>
            <a:pPr marL="0" indent="0">
              <a:buNone/>
            </a:pPr>
            <a:r>
              <a:rPr lang="en-US" dirty="0"/>
              <a:t>Modern machine learning, while holding promise for healthcare transformation, faces challenges of transparency and trust in clinical decision-making, emphasizing the need for interpretable AI models to align with medical standards.</a:t>
            </a:r>
            <a:endParaRPr lang="en-IN" dirty="0"/>
          </a:p>
        </p:txBody>
      </p:sp>
    </p:spTree>
    <p:extLst>
      <p:ext uri="{BB962C8B-B14F-4D97-AF65-F5344CB8AC3E}">
        <p14:creationId xmlns:p14="http://schemas.microsoft.com/office/powerpoint/2010/main" val="12346129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6989B-2945-22F0-A6CF-4574939162DD}"/>
              </a:ext>
            </a:extLst>
          </p:cNvPr>
          <p:cNvSpPr>
            <a:spLocks noGrp="1"/>
          </p:cNvSpPr>
          <p:nvPr>
            <p:ph type="title"/>
          </p:nvPr>
        </p:nvSpPr>
        <p:spPr/>
        <p:txBody>
          <a:bodyPr/>
          <a:lstStyle/>
          <a:p>
            <a:r>
              <a:rPr lang="en-IN" b="1" dirty="0"/>
              <a:t>Literature Survey</a:t>
            </a:r>
          </a:p>
        </p:txBody>
      </p:sp>
      <p:sp>
        <p:nvSpPr>
          <p:cNvPr id="3" name="Content Placeholder 2">
            <a:extLst>
              <a:ext uri="{FF2B5EF4-FFF2-40B4-BE49-F238E27FC236}">
                <a16:creationId xmlns:a16="http://schemas.microsoft.com/office/drawing/2014/main" id="{5D8C4D41-407D-B34A-EFE9-81E2D9B173C0}"/>
              </a:ext>
            </a:extLst>
          </p:cNvPr>
          <p:cNvSpPr>
            <a:spLocks noGrp="1"/>
          </p:cNvSpPr>
          <p:nvPr>
            <p:ph idx="1"/>
          </p:nvPr>
        </p:nvSpPr>
        <p:spPr/>
        <p:txBody>
          <a:bodyPr/>
          <a:lstStyle/>
          <a:p>
            <a:r>
              <a:rPr lang="en-US" dirty="0"/>
              <a:t>AI as a friend or assistant: The meditating role of perceived usefulness in social AI verses functional AI </a:t>
            </a:r>
            <a:r>
              <a:rPr lang="en-US" i="1" dirty="0"/>
              <a:t>By </a:t>
            </a:r>
            <a:r>
              <a:rPr lang="en-US" i="1" dirty="0" err="1"/>
              <a:t>Jihyun</a:t>
            </a:r>
            <a:r>
              <a:rPr lang="en-US" i="1" dirty="0"/>
              <a:t> Kim, Kelly Merrill, Chad Collins(2021)</a:t>
            </a:r>
          </a:p>
          <a:p>
            <a:pPr marL="0" indent="0">
              <a:buNone/>
            </a:pPr>
            <a:r>
              <a:rPr lang="en-US" dirty="0"/>
              <a:t>Perceptions of AI are influenced by its functional versus social roles, with functional AI generally garnering more positive attitudes and realistic expectations, highlighting the evolving dynamics of human-AI interactions and the importance of communication orientation in the digital realm.</a:t>
            </a:r>
            <a:endParaRPr lang="en-IN" dirty="0"/>
          </a:p>
        </p:txBody>
      </p:sp>
    </p:spTree>
    <p:extLst>
      <p:ext uri="{BB962C8B-B14F-4D97-AF65-F5344CB8AC3E}">
        <p14:creationId xmlns:p14="http://schemas.microsoft.com/office/powerpoint/2010/main" val="4076676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1" name="Freeform: Shape 10">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14" name="Freeform: Shape 13">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20C505FB-2797-98AE-3E2A-53A92F24CAA1}"/>
              </a:ext>
            </a:extLst>
          </p:cNvPr>
          <p:cNvSpPr>
            <a:spLocks noGrp="1"/>
          </p:cNvSpPr>
          <p:nvPr>
            <p:ph type="ctrTitle"/>
          </p:nvPr>
        </p:nvSpPr>
        <p:spPr>
          <a:xfrm>
            <a:off x="3376393" y="2948084"/>
            <a:ext cx="5681331" cy="961832"/>
          </a:xfrm>
        </p:spPr>
        <p:txBody>
          <a:bodyPr anchor="b">
            <a:normAutofit/>
          </a:bodyPr>
          <a:lstStyle/>
          <a:p>
            <a:r>
              <a:rPr lang="en-IN" sz="5200" dirty="0">
                <a:solidFill>
                  <a:schemeClr val="tx2"/>
                </a:solidFill>
              </a:rPr>
              <a:t>Problem Statement</a:t>
            </a:r>
          </a:p>
        </p:txBody>
      </p:sp>
      <p:grpSp>
        <p:nvGrpSpPr>
          <p:cNvPr id="22" name="Group 21">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155"/>
            <a:ext cx="2514948" cy="2174333"/>
            <a:chOff x="-305" y="-4155"/>
            <a:chExt cx="2514948" cy="2174333"/>
          </a:xfrm>
        </p:grpSpPr>
        <p:sp>
          <p:nvSpPr>
            <p:cNvPr id="23" name="Freeform: Shape 22">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85727" y="4683666"/>
            <a:ext cx="2514948" cy="2174333"/>
            <a:chOff x="-305" y="-4155"/>
            <a:chExt cx="2514948" cy="2174333"/>
          </a:xfrm>
        </p:grpSpPr>
        <p:sp>
          <p:nvSpPr>
            <p:cNvPr id="29" name="Freeform: Shape 28">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2" name="Freeform: Shape 31">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6146887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1" name="Freeform: Shape 10">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14" name="Freeform: Shape 13">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20C505FB-2797-98AE-3E2A-53A92F24CAA1}"/>
              </a:ext>
            </a:extLst>
          </p:cNvPr>
          <p:cNvSpPr>
            <a:spLocks noGrp="1"/>
          </p:cNvSpPr>
          <p:nvPr>
            <p:ph type="ctrTitle"/>
          </p:nvPr>
        </p:nvSpPr>
        <p:spPr>
          <a:xfrm>
            <a:off x="3502731" y="1542402"/>
            <a:ext cx="5186842" cy="2387918"/>
          </a:xfrm>
        </p:spPr>
        <p:txBody>
          <a:bodyPr anchor="b">
            <a:normAutofit/>
          </a:bodyPr>
          <a:lstStyle/>
          <a:p>
            <a:r>
              <a:rPr lang="en-IN" sz="5200" dirty="0">
                <a:solidFill>
                  <a:schemeClr val="tx2"/>
                </a:solidFill>
              </a:rPr>
              <a:t>Workflow Diagram</a:t>
            </a:r>
          </a:p>
        </p:txBody>
      </p:sp>
      <p:grpSp>
        <p:nvGrpSpPr>
          <p:cNvPr id="22" name="Group 21">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155"/>
            <a:ext cx="2514948" cy="2174333"/>
            <a:chOff x="-305" y="-4155"/>
            <a:chExt cx="2514948" cy="2174333"/>
          </a:xfrm>
        </p:grpSpPr>
        <p:sp>
          <p:nvSpPr>
            <p:cNvPr id="23" name="Freeform: Shape 22">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85727" y="4683666"/>
            <a:ext cx="2514948" cy="2174333"/>
            <a:chOff x="-305" y="-4155"/>
            <a:chExt cx="2514948" cy="2174333"/>
          </a:xfrm>
        </p:grpSpPr>
        <p:sp>
          <p:nvSpPr>
            <p:cNvPr id="29" name="Freeform: Shape 28">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2" name="Freeform: Shape 31">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3463989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14" name="Freeform: Shape 13">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19" name="Freeform: Shape 18">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4" name="Title 3">
            <a:extLst>
              <a:ext uri="{FF2B5EF4-FFF2-40B4-BE49-F238E27FC236}">
                <a16:creationId xmlns:a16="http://schemas.microsoft.com/office/drawing/2014/main" id="{F93A6D38-DF8E-513F-F025-1C0ACBD66B3A}"/>
              </a:ext>
            </a:extLst>
          </p:cNvPr>
          <p:cNvSpPr>
            <a:spLocks noGrp="1"/>
          </p:cNvSpPr>
          <p:nvPr>
            <p:ph type="title"/>
          </p:nvPr>
        </p:nvSpPr>
        <p:spPr>
          <a:xfrm>
            <a:off x="3215729" y="1764407"/>
            <a:ext cx="5760846" cy="2310312"/>
          </a:xfrm>
        </p:spPr>
        <p:txBody>
          <a:bodyPr vert="horz" lIns="91440" tIns="45720" rIns="91440" bIns="45720" rtlCol="0" anchor="b">
            <a:normAutofit/>
          </a:bodyPr>
          <a:lstStyle/>
          <a:p>
            <a:pPr algn="ctr"/>
            <a:r>
              <a:rPr lang="en-US" sz="5200" kern="1200" dirty="0">
                <a:solidFill>
                  <a:schemeClr val="tx2"/>
                </a:solidFill>
                <a:latin typeface="+mj-lt"/>
                <a:ea typeface="+mj-ea"/>
                <a:cs typeface="+mj-cs"/>
              </a:rPr>
              <a:t>Data Flow Diagram</a:t>
            </a:r>
          </a:p>
        </p:txBody>
      </p:sp>
    </p:spTree>
    <p:extLst>
      <p:ext uri="{BB962C8B-B14F-4D97-AF65-F5344CB8AC3E}">
        <p14:creationId xmlns:p14="http://schemas.microsoft.com/office/powerpoint/2010/main" val="16493804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rrow: Pentagon 4">
            <a:extLst>
              <a:ext uri="{FF2B5EF4-FFF2-40B4-BE49-F238E27FC236}">
                <a16:creationId xmlns:a16="http://schemas.microsoft.com/office/drawing/2014/main" id="{7C64F249-7446-766F-7B59-FD0F1E12C910}"/>
              </a:ext>
            </a:extLst>
          </p:cNvPr>
          <p:cNvSpPr/>
          <p:nvPr/>
        </p:nvSpPr>
        <p:spPr>
          <a:xfrm>
            <a:off x="691896" y="2121826"/>
            <a:ext cx="3310262" cy="2614348"/>
          </a:xfrm>
          <a:prstGeom prst="homePlate">
            <a:avLst/>
          </a:prstGeom>
          <a:solidFill>
            <a:srgbClr val="C0D1E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AEF020C8-1545-EEF9-3D4B-8C6523F38467}"/>
              </a:ext>
            </a:extLst>
          </p:cNvPr>
          <p:cNvSpPr>
            <a:spLocks noGrp="1"/>
          </p:cNvSpPr>
          <p:nvPr>
            <p:ph type="title"/>
          </p:nvPr>
        </p:nvSpPr>
        <p:spPr>
          <a:xfrm>
            <a:off x="890495" y="2766218"/>
            <a:ext cx="2158219" cy="1325563"/>
          </a:xfrm>
        </p:spPr>
        <p:txBody>
          <a:bodyPr>
            <a:normAutofit/>
          </a:bodyPr>
          <a:lstStyle/>
          <a:p>
            <a:r>
              <a:rPr lang="en-US" sz="5400" dirty="0">
                <a:solidFill>
                  <a:schemeClr val="bg1"/>
                </a:solidFill>
              </a:rPr>
              <a:t>Level 0</a:t>
            </a:r>
            <a:endParaRPr lang="en-IN" sz="5400" dirty="0">
              <a:solidFill>
                <a:schemeClr val="bg1"/>
              </a:solidFill>
            </a:endParaRPr>
          </a:p>
        </p:txBody>
      </p:sp>
      <p:pic>
        <p:nvPicPr>
          <p:cNvPr id="6" name="Picture 5">
            <a:extLst>
              <a:ext uri="{FF2B5EF4-FFF2-40B4-BE49-F238E27FC236}">
                <a16:creationId xmlns:a16="http://schemas.microsoft.com/office/drawing/2014/main" id="{E18E6205-57C2-6885-F829-DF2ABE65F320}"/>
              </a:ext>
            </a:extLst>
          </p:cNvPr>
          <p:cNvPicPr>
            <a:picLocks noChangeAspect="1"/>
          </p:cNvPicPr>
          <p:nvPr/>
        </p:nvPicPr>
        <p:blipFill>
          <a:blip r:embed="rId2"/>
          <a:stretch>
            <a:fillRect/>
          </a:stretch>
        </p:blipFill>
        <p:spPr>
          <a:xfrm>
            <a:off x="4200757" y="1544654"/>
            <a:ext cx="7394084" cy="3768690"/>
          </a:xfrm>
          <a:prstGeom prst="rect">
            <a:avLst/>
          </a:prstGeom>
        </p:spPr>
      </p:pic>
    </p:spTree>
    <p:extLst>
      <p:ext uri="{BB962C8B-B14F-4D97-AF65-F5344CB8AC3E}">
        <p14:creationId xmlns:p14="http://schemas.microsoft.com/office/powerpoint/2010/main" val="30045060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rrow: Pentagon 4">
            <a:extLst>
              <a:ext uri="{FF2B5EF4-FFF2-40B4-BE49-F238E27FC236}">
                <a16:creationId xmlns:a16="http://schemas.microsoft.com/office/drawing/2014/main" id="{7C64F249-7446-766F-7B59-FD0F1E12C910}"/>
              </a:ext>
            </a:extLst>
          </p:cNvPr>
          <p:cNvSpPr/>
          <p:nvPr/>
        </p:nvSpPr>
        <p:spPr>
          <a:xfrm>
            <a:off x="691896" y="2121826"/>
            <a:ext cx="3310262" cy="2614348"/>
          </a:xfrm>
          <a:prstGeom prst="homePlate">
            <a:avLst/>
          </a:prstGeom>
          <a:solidFill>
            <a:srgbClr val="C0D1E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AEF020C8-1545-EEF9-3D4B-8C6523F38467}"/>
              </a:ext>
            </a:extLst>
          </p:cNvPr>
          <p:cNvSpPr>
            <a:spLocks noGrp="1"/>
          </p:cNvSpPr>
          <p:nvPr>
            <p:ph type="title"/>
          </p:nvPr>
        </p:nvSpPr>
        <p:spPr>
          <a:xfrm>
            <a:off x="890495" y="2766218"/>
            <a:ext cx="2158219" cy="1325563"/>
          </a:xfrm>
        </p:spPr>
        <p:txBody>
          <a:bodyPr>
            <a:normAutofit/>
          </a:bodyPr>
          <a:lstStyle/>
          <a:p>
            <a:r>
              <a:rPr lang="en-US" sz="5400" dirty="0">
                <a:solidFill>
                  <a:schemeClr val="bg1"/>
                </a:solidFill>
              </a:rPr>
              <a:t>Level 1</a:t>
            </a:r>
            <a:endParaRPr lang="en-IN" sz="5400" dirty="0">
              <a:solidFill>
                <a:schemeClr val="bg1"/>
              </a:solidFill>
            </a:endParaRPr>
          </a:p>
        </p:txBody>
      </p:sp>
      <p:pic>
        <p:nvPicPr>
          <p:cNvPr id="4" name="Picture 3" descr="Diagram&#10;&#10;Description automatically generated">
            <a:extLst>
              <a:ext uri="{FF2B5EF4-FFF2-40B4-BE49-F238E27FC236}">
                <a16:creationId xmlns:a16="http://schemas.microsoft.com/office/drawing/2014/main" id="{76EC82FE-EC59-7728-FCCE-2831A504AC54}"/>
              </a:ext>
            </a:extLst>
          </p:cNvPr>
          <p:cNvPicPr>
            <a:picLocks noChangeAspect="1"/>
          </p:cNvPicPr>
          <p:nvPr/>
        </p:nvPicPr>
        <p:blipFill>
          <a:blip r:embed="rId2"/>
          <a:stretch>
            <a:fillRect/>
          </a:stretch>
        </p:blipFill>
        <p:spPr>
          <a:xfrm>
            <a:off x="4200757" y="1424609"/>
            <a:ext cx="7776433" cy="4008781"/>
          </a:xfrm>
          <a:prstGeom prst="rect">
            <a:avLst/>
          </a:prstGeom>
        </p:spPr>
      </p:pic>
    </p:spTree>
    <p:extLst>
      <p:ext uri="{BB962C8B-B14F-4D97-AF65-F5344CB8AC3E}">
        <p14:creationId xmlns:p14="http://schemas.microsoft.com/office/powerpoint/2010/main" val="39482738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rrow: Pentagon 4">
            <a:extLst>
              <a:ext uri="{FF2B5EF4-FFF2-40B4-BE49-F238E27FC236}">
                <a16:creationId xmlns:a16="http://schemas.microsoft.com/office/drawing/2014/main" id="{7C64F249-7446-766F-7B59-FD0F1E12C910}"/>
              </a:ext>
            </a:extLst>
          </p:cNvPr>
          <p:cNvSpPr/>
          <p:nvPr/>
        </p:nvSpPr>
        <p:spPr>
          <a:xfrm>
            <a:off x="691896" y="2121826"/>
            <a:ext cx="3310262" cy="2614348"/>
          </a:xfrm>
          <a:prstGeom prst="homePlate">
            <a:avLst/>
          </a:prstGeom>
          <a:solidFill>
            <a:srgbClr val="C0D1E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AEF020C8-1545-EEF9-3D4B-8C6523F38467}"/>
              </a:ext>
            </a:extLst>
          </p:cNvPr>
          <p:cNvSpPr>
            <a:spLocks noGrp="1"/>
          </p:cNvSpPr>
          <p:nvPr>
            <p:ph type="title"/>
          </p:nvPr>
        </p:nvSpPr>
        <p:spPr>
          <a:xfrm>
            <a:off x="890495" y="2766218"/>
            <a:ext cx="2158219" cy="1325563"/>
          </a:xfrm>
        </p:spPr>
        <p:txBody>
          <a:bodyPr>
            <a:normAutofit/>
          </a:bodyPr>
          <a:lstStyle/>
          <a:p>
            <a:r>
              <a:rPr lang="en-US" sz="5400" dirty="0">
                <a:solidFill>
                  <a:schemeClr val="bg1"/>
                </a:solidFill>
              </a:rPr>
              <a:t>Level 2</a:t>
            </a:r>
            <a:endParaRPr lang="en-IN" sz="5400" dirty="0">
              <a:solidFill>
                <a:schemeClr val="bg1"/>
              </a:solidFill>
            </a:endParaRPr>
          </a:p>
        </p:txBody>
      </p:sp>
      <p:pic>
        <p:nvPicPr>
          <p:cNvPr id="3" name="Picture 2" descr="Diagram&#10;&#10;Description automatically generated">
            <a:extLst>
              <a:ext uri="{FF2B5EF4-FFF2-40B4-BE49-F238E27FC236}">
                <a16:creationId xmlns:a16="http://schemas.microsoft.com/office/drawing/2014/main" id="{C0F8766D-43AD-6DA6-4625-8536281AB7F9}"/>
              </a:ext>
            </a:extLst>
          </p:cNvPr>
          <p:cNvPicPr>
            <a:picLocks noChangeAspect="1"/>
          </p:cNvPicPr>
          <p:nvPr/>
        </p:nvPicPr>
        <p:blipFill>
          <a:blip r:embed="rId2"/>
          <a:stretch>
            <a:fillRect/>
          </a:stretch>
        </p:blipFill>
        <p:spPr>
          <a:xfrm>
            <a:off x="4200757" y="755131"/>
            <a:ext cx="7300086" cy="5347738"/>
          </a:xfrm>
          <a:prstGeom prst="rect">
            <a:avLst/>
          </a:prstGeom>
        </p:spPr>
      </p:pic>
    </p:spTree>
    <p:extLst>
      <p:ext uri="{BB962C8B-B14F-4D97-AF65-F5344CB8AC3E}">
        <p14:creationId xmlns:p14="http://schemas.microsoft.com/office/powerpoint/2010/main" val="2811779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DB9CD9-59B1-4D73-BC4C-98796A48E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874A6A9-41FF-4E33-AFA8-F9F81436A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721D730E-1F97-4071-B143-B05E6D2599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985"/>
            <a:chExt cx="9772765" cy="6858000"/>
          </a:xfrm>
        </p:grpSpPr>
        <p:sp>
          <p:nvSpPr>
            <p:cNvPr id="14" name="Freeform: Shape 13">
              <a:extLst>
                <a:ext uri="{FF2B5EF4-FFF2-40B4-BE49-F238E27FC236}">
                  <a16:creationId xmlns:a16="http://schemas.microsoft.com/office/drawing/2014/main" id="{B3849C6A-9EE5-4604-8EAE-DD4796B79D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985"/>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308677BE-069B-4A4D-8732-E26B6EF567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985"/>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9A9A575B-DD07-4388-963B-0AF3FDDCF3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985"/>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D55285E4-21EB-4EC1-AB8E-36E881E899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985"/>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6A0C77B5-3FAA-4D4F-9555-89D751608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985"/>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5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sp>
          <p:nvSpPr>
            <p:cNvPr id="19" name="Freeform: Shape 18">
              <a:extLst>
                <a:ext uri="{FF2B5EF4-FFF2-40B4-BE49-F238E27FC236}">
                  <a16:creationId xmlns:a16="http://schemas.microsoft.com/office/drawing/2014/main" id="{5F0C96D1-A8B7-4C8E-9997-D823FD159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985"/>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DA46556D-445B-4CD0-87A0-02A30BD1B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985"/>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4" name="Title 3">
            <a:extLst>
              <a:ext uri="{FF2B5EF4-FFF2-40B4-BE49-F238E27FC236}">
                <a16:creationId xmlns:a16="http://schemas.microsoft.com/office/drawing/2014/main" id="{F93A6D38-DF8E-513F-F025-1C0ACBD66B3A}"/>
              </a:ext>
            </a:extLst>
          </p:cNvPr>
          <p:cNvSpPr>
            <a:spLocks noGrp="1"/>
          </p:cNvSpPr>
          <p:nvPr>
            <p:ph type="title"/>
          </p:nvPr>
        </p:nvSpPr>
        <p:spPr>
          <a:xfrm>
            <a:off x="2439978" y="2954747"/>
            <a:ext cx="7554162" cy="948506"/>
          </a:xfrm>
        </p:spPr>
        <p:txBody>
          <a:bodyPr vert="horz" lIns="91440" tIns="45720" rIns="91440" bIns="45720" rtlCol="0" anchor="b">
            <a:normAutofit/>
          </a:bodyPr>
          <a:lstStyle/>
          <a:p>
            <a:pPr algn="ctr"/>
            <a:r>
              <a:rPr lang="en-US" sz="5200" kern="1200" dirty="0">
                <a:solidFill>
                  <a:schemeClr val="tx2"/>
                </a:solidFill>
                <a:latin typeface="+mj-lt"/>
                <a:ea typeface="+mj-ea"/>
                <a:cs typeface="+mj-cs"/>
              </a:rPr>
              <a:t>Entity-Relationship Diagram </a:t>
            </a:r>
          </a:p>
        </p:txBody>
      </p:sp>
    </p:spTree>
    <p:extLst>
      <p:ext uri="{BB962C8B-B14F-4D97-AF65-F5344CB8AC3E}">
        <p14:creationId xmlns:p14="http://schemas.microsoft.com/office/powerpoint/2010/main" val="3462498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A68AE59E-9430-D501-946A-0DAC53933041}"/>
              </a:ext>
            </a:extLst>
          </p:cNvPr>
          <p:cNvPicPr>
            <a:picLocks noChangeAspect="1"/>
          </p:cNvPicPr>
          <p:nvPr/>
        </p:nvPicPr>
        <p:blipFill>
          <a:blip r:embed="rId2"/>
          <a:stretch>
            <a:fillRect/>
          </a:stretch>
        </p:blipFill>
        <p:spPr>
          <a:xfrm>
            <a:off x="1105914" y="979853"/>
            <a:ext cx="9980171" cy="4898294"/>
          </a:xfrm>
          <a:prstGeom prst="rect">
            <a:avLst/>
          </a:prstGeom>
        </p:spPr>
      </p:pic>
    </p:spTree>
    <p:extLst>
      <p:ext uri="{BB962C8B-B14F-4D97-AF65-F5344CB8AC3E}">
        <p14:creationId xmlns:p14="http://schemas.microsoft.com/office/powerpoint/2010/main" val="30324977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1" name="Freeform: Shape 10">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14" name="Freeform: Shape 13">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20C505FB-2797-98AE-3E2A-53A92F24CAA1}"/>
              </a:ext>
            </a:extLst>
          </p:cNvPr>
          <p:cNvSpPr>
            <a:spLocks noGrp="1"/>
          </p:cNvSpPr>
          <p:nvPr>
            <p:ph type="ctrTitle"/>
          </p:nvPr>
        </p:nvSpPr>
        <p:spPr>
          <a:xfrm>
            <a:off x="3502426" y="2941457"/>
            <a:ext cx="5186842" cy="975085"/>
          </a:xfrm>
        </p:spPr>
        <p:txBody>
          <a:bodyPr anchor="b">
            <a:normAutofit/>
          </a:bodyPr>
          <a:lstStyle/>
          <a:p>
            <a:r>
              <a:rPr lang="en-IN" sz="5200" dirty="0">
                <a:solidFill>
                  <a:schemeClr val="tx2"/>
                </a:solidFill>
              </a:rPr>
              <a:t>Patent Status</a:t>
            </a:r>
          </a:p>
        </p:txBody>
      </p:sp>
      <p:grpSp>
        <p:nvGrpSpPr>
          <p:cNvPr id="22" name="Group 21">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155"/>
            <a:ext cx="2514948" cy="2174333"/>
            <a:chOff x="-305" y="-4155"/>
            <a:chExt cx="2514948" cy="2174333"/>
          </a:xfrm>
        </p:grpSpPr>
        <p:sp>
          <p:nvSpPr>
            <p:cNvPr id="23" name="Freeform: Shape 22">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85727" y="4683666"/>
            <a:ext cx="2514948" cy="2174333"/>
            <a:chOff x="-305" y="-4155"/>
            <a:chExt cx="2514948" cy="2174333"/>
          </a:xfrm>
        </p:grpSpPr>
        <p:sp>
          <p:nvSpPr>
            <p:cNvPr id="29" name="Freeform: Shape 28">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2" name="Freeform: Shape 31">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4390720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0D88BF-38BA-F733-56FD-17CD6A3CE7EA}"/>
              </a:ext>
            </a:extLst>
          </p:cNvPr>
          <p:cNvSpPr txBox="1"/>
          <p:nvPr/>
        </p:nvSpPr>
        <p:spPr>
          <a:xfrm>
            <a:off x="490330" y="1228397"/>
            <a:ext cx="11211340" cy="4401205"/>
          </a:xfrm>
          <a:prstGeom prst="rect">
            <a:avLst/>
          </a:prstGeom>
          <a:noFill/>
        </p:spPr>
        <p:txBody>
          <a:bodyPr wrap="square" rtlCol="0">
            <a:spAutoFit/>
          </a:bodyPr>
          <a:lstStyle/>
          <a:p>
            <a:r>
              <a:rPr lang="en-IN" sz="4000" b="1" dirty="0"/>
              <a:t>Patent Status:</a:t>
            </a:r>
          </a:p>
          <a:p>
            <a:r>
              <a:rPr lang="en-IN" sz="4000" dirty="0"/>
              <a:t>Filing Date : 10/03/2024</a:t>
            </a:r>
          </a:p>
          <a:p>
            <a:endParaRPr lang="en-IN" sz="4000" dirty="0"/>
          </a:p>
          <a:p>
            <a:r>
              <a:rPr lang="en-IN" sz="4000" dirty="0">
                <a:solidFill>
                  <a:srgbClr val="92D050"/>
                </a:solidFill>
              </a:rPr>
              <a:t>Given</a:t>
            </a:r>
          </a:p>
          <a:p>
            <a:r>
              <a:rPr lang="en-IN" sz="4000" dirty="0">
                <a:solidFill>
                  <a:srgbClr val="92D050"/>
                </a:solidFill>
              </a:rPr>
              <a:t>Submitted</a:t>
            </a:r>
          </a:p>
          <a:p>
            <a:r>
              <a:rPr lang="en-IN" sz="4000" dirty="0">
                <a:solidFill>
                  <a:srgbClr val="92D050"/>
                </a:solidFill>
              </a:rPr>
              <a:t>Filed &amp; Application Number issued (202411017148)</a:t>
            </a:r>
          </a:p>
          <a:p>
            <a:r>
              <a:rPr lang="en-IN" sz="4000" dirty="0">
                <a:solidFill>
                  <a:srgbClr val="FF0000"/>
                </a:solidFill>
              </a:rPr>
              <a:t>Published</a:t>
            </a:r>
          </a:p>
        </p:txBody>
      </p:sp>
    </p:spTree>
    <p:extLst>
      <p:ext uri="{BB962C8B-B14F-4D97-AF65-F5344CB8AC3E}">
        <p14:creationId xmlns:p14="http://schemas.microsoft.com/office/powerpoint/2010/main" val="38320174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0A5CB8-64A3-03A5-6CCE-4797118AC284}"/>
              </a:ext>
            </a:extLst>
          </p:cNvPr>
          <p:cNvPicPr>
            <a:picLocks noChangeAspect="1"/>
          </p:cNvPicPr>
          <p:nvPr/>
        </p:nvPicPr>
        <p:blipFill>
          <a:blip r:embed="rId2"/>
          <a:stretch>
            <a:fillRect/>
          </a:stretch>
        </p:blipFill>
        <p:spPr>
          <a:xfrm>
            <a:off x="1683657" y="948269"/>
            <a:ext cx="8824686" cy="4961462"/>
          </a:xfrm>
          <a:prstGeom prst="rect">
            <a:avLst/>
          </a:prstGeom>
        </p:spPr>
      </p:pic>
    </p:spTree>
    <p:extLst>
      <p:ext uri="{BB962C8B-B14F-4D97-AF65-F5344CB8AC3E}">
        <p14:creationId xmlns:p14="http://schemas.microsoft.com/office/powerpoint/2010/main" val="3428825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A440A548-C0D4-4418-940E-EDC2F1D9A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708B267-8CD2-4684-A57B-9F1070769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71A755CD-6E44-E6FF-4A00-615150166A38}"/>
              </a:ext>
            </a:extLst>
          </p:cNvPr>
          <p:cNvSpPr>
            <a:spLocks noGrp="1"/>
          </p:cNvSpPr>
          <p:nvPr>
            <p:ph type="title"/>
          </p:nvPr>
        </p:nvSpPr>
        <p:spPr>
          <a:xfrm>
            <a:off x="6617740" y="802955"/>
            <a:ext cx="4766330" cy="1454051"/>
          </a:xfrm>
        </p:spPr>
        <p:txBody>
          <a:bodyPr>
            <a:normAutofit/>
          </a:bodyPr>
          <a:lstStyle/>
          <a:p>
            <a:pPr algn="ctr"/>
            <a:r>
              <a:rPr lang="en-IN" b="1" dirty="0"/>
              <a:t>Problem Statement</a:t>
            </a:r>
          </a:p>
        </p:txBody>
      </p:sp>
      <p:grpSp>
        <p:nvGrpSpPr>
          <p:cNvPr id="18" name="Group 17">
            <a:extLst>
              <a:ext uri="{FF2B5EF4-FFF2-40B4-BE49-F238E27FC236}">
                <a16:creationId xmlns:a16="http://schemas.microsoft.com/office/drawing/2014/main" id="{41E5AB36-9328-47E9-95AD-E38AC1C0E1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369"/>
            <a:ext cx="6091008" cy="6858000"/>
            <a:chOff x="305" y="-369"/>
            <a:chExt cx="6091008" cy="6858000"/>
          </a:xfrm>
        </p:grpSpPr>
        <p:sp>
          <p:nvSpPr>
            <p:cNvPr id="19" name="Freeform: Shape 18">
              <a:extLst>
                <a:ext uri="{FF2B5EF4-FFF2-40B4-BE49-F238E27FC236}">
                  <a16:creationId xmlns:a16="http://schemas.microsoft.com/office/drawing/2014/main" id="{4532450F-A219-4BF5-88FA-A47084237C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57007" cy="6858000"/>
            </a:xfrm>
            <a:custGeom>
              <a:avLst/>
              <a:gdLst>
                <a:gd name="connsiteX0" fmla="*/ 1423825 w 6057007"/>
                <a:gd name="connsiteY0" fmla="*/ 0 h 6858000"/>
                <a:gd name="connsiteX1" fmla="*/ 4262456 w 6057007"/>
                <a:gd name="connsiteY1" fmla="*/ 0 h 6858000"/>
                <a:gd name="connsiteX2" fmla="*/ 4371584 w 6057007"/>
                <a:gd name="connsiteY2" fmla="*/ 79625 h 6858000"/>
                <a:gd name="connsiteX3" fmla="*/ 5400299 w 6057007"/>
                <a:gd name="connsiteY3" fmla="*/ 1779691 h 6858000"/>
                <a:gd name="connsiteX4" fmla="*/ 5961759 w 6057007"/>
                <a:gd name="connsiteY4" fmla="*/ 4554903 h 6858000"/>
                <a:gd name="connsiteX5" fmla="*/ 4326541 w 6057007"/>
                <a:gd name="connsiteY5" fmla="*/ 6729688 h 6858000"/>
                <a:gd name="connsiteX6" fmla="*/ 4109121 w 6057007"/>
                <a:gd name="connsiteY6" fmla="*/ 6858000 h 6858000"/>
                <a:gd name="connsiteX7" fmla="*/ 1145358 w 6057007"/>
                <a:gd name="connsiteY7" fmla="*/ 6858000 h 6858000"/>
                <a:gd name="connsiteX8" fmla="*/ 1143587 w 6057007"/>
                <a:gd name="connsiteY8" fmla="*/ 6856705 h 6858000"/>
                <a:gd name="connsiteX9" fmla="*/ 162579 w 6057007"/>
                <a:gd name="connsiteY9" fmla="*/ 6240990 h 6858000"/>
                <a:gd name="connsiteX10" fmla="*/ 0 w 6057007"/>
                <a:gd name="connsiteY10" fmla="*/ 6125553 h 6858000"/>
                <a:gd name="connsiteX11" fmla="*/ 0 w 6057007"/>
                <a:gd name="connsiteY11" fmla="*/ 4670879 h 6858000"/>
                <a:gd name="connsiteX12" fmla="*/ 38388 w 6057007"/>
                <a:gd name="connsiteY12" fmla="*/ 4778792 h 6858000"/>
                <a:gd name="connsiteX13" fmla="*/ 155449 w 6057007"/>
                <a:gd name="connsiteY13" fmla="*/ 5029879 h 6858000"/>
                <a:gd name="connsiteX14" fmla="*/ 411802 w 6057007"/>
                <a:gd name="connsiteY14" fmla="*/ 5399531 h 6858000"/>
                <a:gd name="connsiteX15" fmla="*/ 806388 w 6057007"/>
                <a:gd name="connsiteY15" fmla="*/ 5659633 h 6858000"/>
                <a:gd name="connsiteX16" fmla="*/ 1801512 w 6057007"/>
                <a:gd name="connsiteY16" fmla="*/ 6314010 h 6858000"/>
                <a:gd name="connsiteX17" fmla="*/ 2653483 w 6057007"/>
                <a:gd name="connsiteY17" fmla="*/ 6529898 h 6858000"/>
                <a:gd name="connsiteX18" fmla="*/ 3666486 w 6057007"/>
                <a:gd name="connsiteY18" fmla="*/ 6190615 h 6858000"/>
                <a:gd name="connsiteX19" fmla="*/ 4658657 w 6057007"/>
                <a:gd name="connsiteY19" fmla="*/ 5428179 h 6858000"/>
                <a:gd name="connsiteX20" fmla="*/ 5222967 w 6057007"/>
                <a:gd name="connsiteY20" fmla="*/ 4356944 h 6858000"/>
                <a:gd name="connsiteX21" fmla="*/ 4724795 w 6057007"/>
                <a:gd name="connsiteY21" fmla="*/ 2210416 h 6858000"/>
                <a:gd name="connsiteX22" fmla="*/ 4473185 w 6057007"/>
                <a:gd name="connsiteY22" fmla="*/ 1691554 h 6858000"/>
                <a:gd name="connsiteX23" fmla="*/ 4046677 w 6057007"/>
                <a:gd name="connsiteY23" fmla="*/ 911781 h 6858000"/>
                <a:gd name="connsiteX24" fmla="*/ 3555564 w 6057007"/>
                <a:gd name="connsiteY24" fmla="*/ 585888 h 6858000"/>
                <a:gd name="connsiteX25" fmla="*/ 2405914 w 6057007"/>
                <a:gd name="connsiteY25" fmla="*/ 536282 h 6858000"/>
                <a:gd name="connsiteX26" fmla="*/ 1345719 w 6057007"/>
                <a:gd name="connsiteY26" fmla="*/ 957619 h 6858000"/>
                <a:gd name="connsiteX27" fmla="*/ 73341 w 6057007"/>
                <a:gd name="connsiteY27" fmla="*/ 2571698 h 6858000"/>
                <a:gd name="connsiteX28" fmla="*/ 0 w 6057007"/>
                <a:gd name="connsiteY28" fmla="*/ 2803810 h 6858000"/>
                <a:gd name="connsiteX29" fmla="*/ 0 w 6057007"/>
                <a:gd name="connsiteY29" fmla="*/ 1147591 h 6858000"/>
                <a:gd name="connsiteX30" fmla="*/ 142706 w 6057007"/>
                <a:gd name="connsiteY30" fmla="*/ 968763 h 6858000"/>
                <a:gd name="connsiteX31" fmla="*/ 971831 w 6057007"/>
                <a:gd name="connsiteY31" fmla="*/ 249890 h 6858000"/>
                <a:gd name="connsiteX32" fmla="*/ 1288677 w 6057007"/>
                <a:gd name="connsiteY32" fmla="*/ 6583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57007" h="6858000">
                  <a:moveTo>
                    <a:pt x="1423825" y="0"/>
                  </a:moveTo>
                  <a:lnTo>
                    <a:pt x="4262456" y="0"/>
                  </a:lnTo>
                  <a:lnTo>
                    <a:pt x="4371584" y="79625"/>
                  </a:lnTo>
                  <a:cubicBezTo>
                    <a:pt x="4860533" y="476670"/>
                    <a:pt x="5063885" y="1132812"/>
                    <a:pt x="5400299" y="1779691"/>
                  </a:cubicBezTo>
                  <a:cubicBezTo>
                    <a:pt x="5848849" y="2642194"/>
                    <a:pt x="6244956" y="3497996"/>
                    <a:pt x="5961759" y="4554903"/>
                  </a:cubicBezTo>
                  <a:cubicBezTo>
                    <a:pt x="5691575" y="5563242"/>
                    <a:pt x="5092427" y="6238887"/>
                    <a:pt x="4326541" y="6729688"/>
                  </a:cubicBezTo>
                  <a:lnTo>
                    <a:pt x="4109121" y="6858000"/>
                  </a:lnTo>
                  <a:lnTo>
                    <a:pt x="1145358" y="6858000"/>
                  </a:lnTo>
                  <a:lnTo>
                    <a:pt x="1143587" y="6856705"/>
                  </a:lnTo>
                  <a:cubicBezTo>
                    <a:pt x="699546" y="6541440"/>
                    <a:pt x="399287" y="6392433"/>
                    <a:pt x="162579" y="6240990"/>
                  </a:cubicBezTo>
                  <a:lnTo>
                    <a:pt x="0" y="6125553"/>
                  </a:lnTo>
                  <a:lnTo>
                    <a:pt x="0" y="4670879"/>
                  </a:lnTo>
                  <a:lnTo>
                    <a:pt x="38388" y="4778792"/>
                  </a:lnTo>
                  <a:cubicBezTo>
                    <a:pt x="72793" y="4862402"/>
                    <a:pt x="111802" y="4945953"/>
                    <a:pt x="155449" y="5029879"/>
                  </a:cubicBezTo>
                  <a:cubicBezTo>
                    <a:pt x="273464" y="5256810"/>
                    <a:pt x="351295" y="5344113"/>
                    <a:pt x="411802" y="5399531"/>
                  </a:cubicBezTo>
                  <a:cubicBezTo>
                    <a:pt x="500065" y="5480405"/>
                    <a:pt x="628514" y="5555615"/>
                    <a:pt x="806388" y="5659633"/>
                  </a:cubicBezTo>
                  <a:cubicBezTo>
                    <a:pt x="1044358" y="5798926"/>
                    <a:pt x="1370396" y="5989780"/>
                    <a:pt x="1801512" y="6314010"/>
                  </a:cubicBezTo>
                  <a:cubicBezTo>
                    <a:pt x="2037213" y="6491324"/>
                    <a:pt x="2315885" y="6561958"/>
                    <a:pt x="2653483" y="6529898"/>
                  </a:cubicBezTo>
                  <a:cubicBezTo>
                    <a:pt x="2962383" y="6500529"/>
                    <a:pt x="3312661" y="6383221"/>
                    <a:pt x="3666486" y="6190615"/>
                  </a:cubicBezTo>
                  <a:cubicBezTo>
                    <a:pt x="4083218" y="5963697"/>
                    <a:pt x="4407642" y="5714350"/>
                    <a:pt x="4658657" y="5428179"/>
                  </a:cubicBezTo>
                  <a:cubicBezTo>
                    <a:pt x="4927319" y="5121947"/>
                    <a:pt x="5111907" y="4771422"/>
                    <a:pt x="5222967" y="4356944"/>
                  </a:cubicBezTo>
                  <a:cubicBezTo>
                    <a:pt x="5418167" y="3628447"/>
                    <a:pt x="5139747" y="3007703"/>
                    <a:pt x="4724795" y="2210416"/>
                  </a:cubicBezTo>
                  <a:cubicBezTo>
                    <a:pt x="4631776" y="2031551"/>
                    <a:pt x="4551122" y="1858737"/>
                    <a:pt x="4473185" y="1691554"/>
                  </a:cubicBezTo>
                  <a:cubicBezTo>
                    <a:pt x="4326842" y="1377756"/>
                    <a:pt x="4200559" y="1106810"/>
                    <a:pt x="4046677" y="911781"/>
                  </a:cubicBezTo>
                  <a:cubicBezTo>
                    <a:pt x="3910561" y="739097"/>
                    <a:pt x="3763658" y="641647"/>
                    <a:pt x="3555564" y="585888"/>
                  </a:cubicBezTo>
                  <a:cubicBezTo>
                    <a:pt x="3178534" y="484863"/>
                    <a:pt x="2791842" y="468166"/>
                    <a:pt x="2405914" y="536282"/>
                  </a:cubicBezTo>
                  <a:cubicBezTo>
                    <a:pt x="2032757" y="602054"/>
                    <a:pt x="1676044" y="743871"/>
                    <a:pt x="1345719" y="957619"/>
                  </a:cubicBezTo>
                  <a:cubicBezTo>
                    <a:pt x="762775" y="1334788"/>
                    <a:pt x="318714" y="1900690"/>
                    <a:pt x="73341" y="2571698"/>
                  </a:cubicBezTo>
                  <a:lnTo>
                    <a:pt x="0" y="2803810"/>
                  </a:lnTo>
                  <a:lnTo>
                    <a:pt x="0" y="1147591"/>
                  </a:lnTo>
                  <a:lnTo>
                    <a:pt x="142706" y="968763"/>
                  </a:lnTo>
                  <a:cubicBezTo>
                    <a:pt x="388539" y="688063"/>
                    <a:pt x="668237" y="446316"/>
                    <a:pt x="971831" y="249890"/>
                  </a:cubicBezTo>
                  <a:cubicBezTo>
                    <a:pt x="1074829" y="183240"/>
                    <a:pt x="1180574" y="121805"/>
                    <a:pt x="1288677" y="6583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035AC662-4000-411A-9E33-6A4B6C0FCB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91008" cy="6858000"/>
            </a:xfrm>
            <a:custGeom>
              <a:avLst/>
              <a:gdLst>
                <a:gd name="connsiteX0" fmla="*/ 0 w 6091008"/>
                <a:gd name="connsiteY0" fmla="*/ 5476844 h 6858000"/>
                <a:gd name="connsiteX1" fmla="*/ 15220 w 6091008"/>
                <a:gd name="connsiteY1" fmla="*/ 5501668 h 6858000"/>
                <a:gd name="connsiteX2" fmla="*/ 198940 w 6091008"/>
                <a:gd name="connsiteY2" fmla="*/ 5717964 h 6858000"/>
                <a:gd name="connsiteX3" fmla="*/ 251499 w 6091008"/>
                <a:gd name="connsiteY3" fmla="*/ 5763842 h 6858000"/>
                <a:gd name="connsiteX4" fmla="*/ 308460 w 6091008"/>
                <a:gd name="connsiteY4" fmla="*/ 5806337 h 6858000"/>
                <a:gd name="connsiteX5" fmla="*/ 368305 w 6091008"/>
                <a:gd name="connsiteY5" fmla="*/ 5847248 h 6858000"/>
                <a:gd name="connsiteX6" fmla="*/ 430451 w 6091008"/>
                <a:gd name="connsiteY6" fmla="*/ 5887305 h 6858000"/>
                <a:gd name="connsiteX7" fmla="*/ 975811 w 6091008"/>
                <a:gd name="connsiteY7" fmla="*/ 6205653 h 6858000"/>
                <a:gd name="connsiteX8" fmla="*/ 1510250 w 6091008"/>
                <a:gd name="connsiteY8" fmla="*/ 6575390 h 6858000"/>
                <a:gd name="connsiteX9" fmla="*/ 2002437 w 6091008"/>
                <a:gd name="connsiteY9" fmla="*/ 6825029 h 6858000"/>
                <a:gd name="connsiteX10" fmla="*/ 2137670 w 6091008"/>
                <a:gd name="connsiteY10" fmla="*/ 6856874 h 6858000"/>
                <a:gd name="connsiteX11" fmla="*/ 2145778 w 6091008"/>
                <a:gd name="connsiteY11" fmla="*/ 6858000 h 6858000"/>
                <a:gd name="connsiteX12" fmla="*/ 1098858 w 6091008"/>
                <a:gd name="connsiteY12" fmla="*/ 6858000 h 6858000"/>
                <a:gd name="connsiteX13" fmla="*/ 1004166 w 6091008"/>
                <a:gd name="connsiteY13" fmla="*/ 6786858 h 6858000"/>
                <a:gd name="connsiteX14" fmla="*/ 751974 w 6091008"/>
                <a:gd name="connsiteY14" fmla="*/ 6608169 h 6858000"/>
                <a:gd name="connsiteX15" fmla="*/ 623305 w 6091008"/>
                <a:gd name="connsiteY15" fmla="*/ 6522172 h 6858000"/>
                <a:gd name="connsiteX16" fmla="*/ 492346 w 6091008"/>
                <a:gd name="connsiteY16" fmla="*/ 6437477 h 6858000"/>
                <a:gd name="connsiteX17" fmla="*/ 358536 w 6091008"/>
                <a:gd name="connsiteY17" fmla="*/ 6352312 h 6858000"/>
                <a:gd name="connsiteX18" fmla="*/ 290710 w 6091008"/>
                <a:gd name="connsiteY18" fmla="*/ 6308820 h 6858000"/>
                <a:gd name="connsiteX19" fmla="*/ 221792 w 6091008"/>
                <a:gd name="connsiteY19" fmla="*/ 6263122 h 6858000"/>
                <a:gd name="connsiteX20" fmla="*/ 152460 w 6091008"/>
                <a:gd name="connsiteY20" fmla="*/ 6215106 h 6858000"/>
                <a:gd name="connsiteX21" fmla="*/ 83055 w 6091008"/>
                <a:gd name="connsiteY21" fmla="*/ 6163978 h 6858000"/>
                <a:gd name="connsiteX22" fmla="*/ 14161 w 6091008"/>
                <a:gd name="connsiteY22" fmla="*/ 6109014 h 6858000"/>
                <a:gd name="connsiteX23" fmla="*/ 0 w 6091008"/>
                <a:gd name="connsiteY23" fmla="*/ 6096195 h 6858000"/>
                <a:gd name="connsiteX24" fmla="*/ 3707444 w 6091008"/>
                <a:gd name="connsiteY24" fmla="*/ 0 h 6858000"/>
                <a:gd name="connsiteX25" fmla="*/ 4265528 w 6091008"/>
                <a:gd name="connsiteY25" fmla="*/ 0 h 6858000"/>
                <a:gd name="connsiteX26" fmla="*/ 4291472 w 6091008"/>
                <a:gd name="connsiteY26" fmla="*/ 15596 h 6858000"/>
                <a:gd name="connsiteX27" fmla="*/ 4431124 w 6091008"/>
                <a:gd name="connsiteY27" fmla="*/ 119052 h 6858000"/>
                <a:gd name="connsiteX28" fmla="*/ 4899570 w 6091008"/>
                <a:gd name="connsiteY28" fmla="*/ 643769 h 6858000"/>
                <a:gd name="connsiteX29" fmla="*/ 5247925 w 6091008"/>
                <a:gd name="connsiteY29" fmla="*/ 1232134 h 6858000"/>
                <a:gd name="connsiteX30" fmla="*/ 5401234 w 6091008"/>
                <a:gd name="connsiteY30" fmla="*/ 1518442 h 6858000"/>
                <a:gd name="connsiteX31" fmla="*/ 5480921 w 6091008"/>
                <a:gd name="connsiteY31" fmla="*/ 1662114 h 6858000"/>
                <a:gd name="connsiteX32" fmla="*/ 5561804 w 6091008"/>
                <a:gd name="connsiteY32" fmla="*/ 1812436 h 6858000"/>
                <a:gd name="connsiteX33" fmla="*/ 5855037 w 6091008"/>
                <a:gd name="connsiteY33" fmla="*/ 2457716 h 6858000"/>
                <a:gd name="connsiteX34" fmla="*/ 6052254 w 6091008"/>
                <a:gd name="connsiteY34" fmla="*/ 3193699 h 6858000"/>
                <a:gd name="connsiteX35" fmla="*/ 6073151 w 6091008"/>
                <a:gd name="connsiteY35" fmla="*/ 4004612 h 6858000"/>
                <a:gd name="connsiteX36" fmla="*/ 6067309 w 6091008"/>
                <a:gd name="connsiteY36" fmla="*/ 4055890 h 6858000"/>
                <a:gd name="connsiteX37" fmla="*/ 6059979 w 6091008"/>
                <a:gd name="connsiteY37" fmla="*/ 4106917 h 6858000"/>
                <a:gd name="connsiteX38" fmla="*/ 6052371 w 6091008"/>
                <a:gd name="connsiteY38" fmla="*/ 4158016 h 6858000"/>
                <a:gd name="connsiteX39" fmla="*/ 6043434 w 6091008"/>
                <a:gd name="connsiteY39" fmla="*/ 4208759 h 6858000"/>
                <a:gd name="connsiteX40" fmla="*/ 6023229 w 6091008"/>
                <a:gd name="connsiteY40" fmla="*/ 4309769 h 6858000"/>
                <a:gd name="connsiteX41" fmla="*/ 5999922 w 6091008"/>
                <a:gd name="connsiteY41" fmla="*/ 4409799 h 6858000"/>
                <a:gd name="connsiteX42" fmla="*/ 5987157 w 6091008"/>
                <a:gd name="connsiteY42" fmla="*/ 4459369 h 6858000"/>
                <a:gd name="connsiteX43" fmla="*/ 5973731 w 6091008"/>
                <a:gd name="connsiteY43" fmla="*/ 4508027 h 6858000"/>
                <a:gd name="connsiteX44" fmla="*/ 5944653 w 6091008"/>
                <a:gd name="connsiteY44" fmla="*/ 4602538 h 6858000"/>
                <a:gd name="connsiteX45" fmla="*/ 5915334 w 6091008"/>
                <a:gd name="connsiteY45" fmla="*/ 4696982 h 6858000"/>
                <a:gd name="connsiteX46" fmla="*/ 5881786 w 6091008"/>
                <a:gd name="connsiteY46" fmla="*/ 4790295 h 6858000"/>
                <a:gd name="connsiteX47" fmla="*/ 5539609 w 6091008"/>
                <a:gd name="connsiteY47" fmla="*/ 5504511 h 6858000"/>
                <a:gd name="connsiteX48" fmla="*/ 5432400 w 6091008"/>
                <a:gd name="connsiteY48" fmla="*/ 5669348 h 6858000"/>
                <a:gd name="connsiteX49" fmla="*/ 5404330 w 6091008"/>
                <a:gd name="connsiteY49" fmla="*/ 5709372 h 6858000"/>
                <a:gd name="connsiteX50" fmla="*/ 5375525 w 6091008"/>
                <a:gd name="connsiteY50" fmla="*/ 5748757 h 6858000"/>
                <a:gd name="connsiteX51" fmla="*/ 5317831 w 6091008"/>
                <a:gd name="connsiteY51" fmla="*/ 5827355 h 6858000"/>
                <a:gd name="connsiteX52" fmla="*/ 5288208 w 6091008"/>
                <a:gd name="connsiteY52" fmla="*/ 5865932 h 6858000"/>
                <a:gd name="connsiteX53" fmla="*/ 5273251 w 6091008"/>
                <a:gd name="connsiteY53" fmla="*/ 5885035 h 6858000"/>
                <a:gd name="connsiteX54" fmla="*/ 5256656 w 6091008"/>
                <a:gd name="connsiteY54" fmla="*/ 5902520 h 6858000"/>
                <a:gd name="connsiteX55" fmla="*/ 5189858 w 6091008"/>
                <a:gd name="connsiteY55" fmla="*/ 5971616 h 6858000"/>
                <a:gd name="connsiteX56" fmla="*/ 5156287 w 6091008"/>
                <a:gd name="connsiteY56" fmla="*/ 6005600 h 6858000"/>
                <a:gd name="connsiteX57" fmla="*/ 5121598 w 6091008"/>
                <a:gd name="connsiteY57" fmla="*/ 6037962 h 6858000"/>
                <a:gd name="connsiteX58" fmla="*/ 5051798 w 6091008"/>
                <a:gd name="connsiteY58" fmla="*/ 6101838 h 6858000"/>
                <a:gd name="connsiteX59" fmla="*/ 4463594 w 6091008"/>
                <a:gd name="connsiteY59" fmla="*/ 6532280 h 6858000"/>
                <a:gd name="connsiteX60" fmla="*/ 4388637 w 6091008"/>
                <a:gd name="connsiteY60" fmla="*/ 6579169 h 6858000"/>
                <a:gd name="connsiteX61" fmla="*/ 4312856 w 6091008"/>
                <a:gd name="connsiteY61" fmla="*/ 6623337 h 6858000"/>
                <a:gd name="connsiteX62" fmla="*/ 4237558 w 6091008"/>
                <a:gd name="connsiteY62" fmla="*/ 6667632 h 6858000"/>
                <a:gd name="connsiteX63" fmla="*/ 4161774 w 6091008"/>
                <a:gd name="connsiteY63" fmla="*/ 6709883 h 6858000"/>
                <a:gd name="connsiteX64" fmla="*/ 4010448 w 6091008"/>
                <a:gd name="connsiteY64" fmla="*/ 6792981 h 6858000"/>
                <a:gd name="connsiteX65" fmla="*/ 3935163 w 6091008"/>
                <a:gd name="connsiteY65" fmla="*/ 6834338 h 6858000"/>
                <a:gd name="connsiteX66" fmla="*/ 3892887 w 6091008"/>
                <a:gd name="connsiteY66" fmla="*/ 6858000 h 6858000"/>
                <a:gd name="connsiteX67" fmla="*/ 2743942 w 6091008"/>
                <a:gd name="connsiteY67" fmla="*/ 6858000 h 6858000"/>
                <a:gd name="connsiteX68" fmla="*/ 2852577 w 6091008"/>
                <a:gd name="connsiteY68" fmla="*/ 6838910 h 6858000"/>
                <a:gd name="connsiteX69" fmla="*/ 3143255 w 6091008"/>
                <a:gd name="connsiteY69" fmla="*/ 6759775 h 6858000"/>
                <a:gd name="connsiteX70" fmla="*/ 3430899 w 6091008"/>
                <a:gd name="connsiteY70" fmla="*/ 6650056 h 6858000"/>
                <a:gd name="connsiteX71" fmla="*/ 3713289 w 6091008"/>
                <a:gd name="connsiteY71" fmla="*/ 6514054 h 6858000"/>
                <a:gd name="connsiteX72" fmla="*/ 3981228 w 6091008"/>
                <a:gd name="connsiteY72" fmla="*/ 6334878 h 6858000"/>
                <a:gd name="connsiteX73" fmla="*/ 4107885 w 6091008"/>
                <a:gd name="connsiteY73" fmla="*/ 6233689 h 6858000"/>
                <a:gd name="connsiteX74" fmla="*/ 4169795 w 6091008"/>
                <a:gd name="connsiteY74" fmla="*/ 6181389 h 6858000"/>
                <a:gd name="connsiteX75" fmla="*/ 4229189 w 6091008"/>
                <a:gd name="connsiteY75" fmla="*/ 6125914 h 6858000"/>
                <a:gd name="connsiteX76" fmla="*/ 4652064 w 6091008"/>
                <a:gd name="connsiteY76" fmla="*/ 5641457 h 6858000"/>
                <a:gd name="connsiteX77" fmla="*/ 4697555 w 6091008"/>
                <a:gd name="connsiteY77" fmla="*/ 5576516 h 6858000"/>
                <a:gd name="connsiteX78" fmla="*/ 4720492 w 6091008"/>
                <a:gd name="connsiteY78" fmla="*/ 5544537 h 6858000"/>
                <a:gd name="connsiteX79" fmla="*/ 4741922 w 6091008"/>
                <a:gd name="connsiteY79" fmla="*/ 5511420 h 6858000"/>
                <a:gd name="connsiteX80" fmla="*/ 4784179 w 6091008"/>
                <a:gd name="connsiteY80" fmla="*/ 5445022 h 6858000"/>
                <a:gd name="connsiteX81" fmla="*/ 4794796 w 6091008"/>
                <a:gd name="connsiteY81" fmla="*/ 5428584 h 6858000"/>
                <a:gd name="connsiteX82" fmla="*/ 4807173 w 6091008"/>
                <a:gd name="connsiteY82" fmla="*/ 5413795 h 6858000"/>
                <a:gd name="connsiteX83" fmla="*/ 4830010 w 6091008"/>
                <a:gd name="connsiteY83" fmla="*/ 5382674 h 6858000"/>
                <a:gd name="connsiteX84" fmla="*/ 4874298 w 6091008"/>
                <a:gd name="connsiteY84" fmla="*/ 5319323 h 6858000"/>
                <a:gd name="connsiteX85" fmla="*/ 4896484 w 6091008"/>
                <a:gd name="connsiteY85" fmla="*/ 5287734 h 6858000"/>
                <a:gd name="connsiteX86" fmla="*/ 4918019 w 6091008"/>
                <a:gd name="connsiteY86" fmla="*/ 5255673 h 6858000"/>
                <a:gd name="connsiteX87" fmla="*/ 4999238 w 6091008"/>
                <a:gd name="connsiteY87" fmla="*/ 5124058 h 6858000"/>
                <a:gd name="connsiteX88" fmla="*/ 5251271 w 6091008"/>
                <a:gd name="connsiteY88" fmla="*/ 4554965 h 6858000"/>
                <a:gd name="connsiteX89" fmla="*/ 5276136 w 6091008"/>
                <a:gd name="connsiteY89" fmla="*/ 4480521 h 6858000"/>
                <a:gd name="connsiteX90" fmla="*/ 5297442 w 6091008"/>
                <a:gd name="connsiteY90" fmla="*/ 4404389 h 6858000"/>
                <a:gd name="connsiteX91" fmla="*/ 5318953 w 6091008"/>
                <a:gd name="connsiteY91" fmla="*/ 4328458 h 6858000"/>
                <a:gd name="connsiteX92" fmla="*/ 5328684 w 6091008"/>
                <a:gd name="connsiteY92" fmla="*/ 4291175 h 6858000"/>
                <a:gd name="connsiteX93" fmla="*/ 5337470 w 6091008"/>
                <a:gd name="connsiteY93" fmla="*/ 4254522 h 6858000"/>
                <a:gd name="connsiteX94" fmla="*/ 5353277 w 6091008"/>
                <a:gd name="connsiteY94" fmla="*/ 4181038 h 6858000"/>
                <a:gd name="connsiteX95" fmla="*/ 5366762 w 6091008"/>
                <a:gd name="connsiteY95" fmla="*/ 4107520 h 6858000"/>
                <a:gd name="connsiteX96" fmla="*/ 5373105 w 6091008"/>
                <a:gd name="connsiteY96" fmla="*/ 4070802 h 6858000"/>
                <a:gd name="connsiteX97" fmla="*/ 5378288 w 6091008"/>
                <a:gd name="connsiteY97" fmla="*/ 4034066 h 6858000"/>
                <a:gd name="connsiteX98" fmla="*/ 5383471 w 6091008"/>
                <a:gd name="connsiteY98" fmla="*/ 3997331 h 6858000"/>
                <a:gd name="connsiteX99" fmla="*/ 5387373 w 6091008"/>
                <a:gd name="connsiteY99" fmla="*/ 3960547 h 6858000"/>
                <a:gd name="connsiteX100" fmla="*/ 5375699 w 6091008"/>
                <a:gd name="connsiteY100" fmla="*/ 3369810 h 6858000"/>
                <a:gd name="connsiteX101" fmla="*/ 5225695 w 6091008"/>
                <a:gd name="connsiteY101" fmla="*/ 2777923 h 6858000"/>
                <a:gd name="connsiteX102" fmla="*/ 4989893 w 6091008"/>
                <a:gd name="connsiteY102" fmla="*/ 2181595 h 6858000"/>
                <a:gd name="connsiteX103" fmla="*/ 4856777 w 6091008"/>
                <a:gd name="connsiteY103" fmla="*/ 1872581 h 6858000"/>
                <a:gd name="connsiteX104" fmla="*/ 4729367 w 6091008"/>
                <a:gd name="connsiteY104" fmla="*/ 1547581 h 6858000"/>
                <a:gd name="connsiteX105" fmla="*/ 4510575 w 6091008"/>
                <a:gd name="connsiteY105" fmla="*/ 917244 h 6858000"/>
                <a:gd name="connsiteX106" fmla="*/ 4387446 w 6091008"/>
                <a:gd name="connsiteY106" fmla="*/ 626512 h 6858000"/>
                <a:gd name="connsiteX107" fmla="*/ 4227716 w 6091008"/>
                <a:gd name="connsiteY107" fmla="*/ 368510 h 6858000"/>
                <a:gd name="connsiteX108" fmla="*/ 4017774 w 6091008"/>
                <a:gd name="connsiteY108" fmla="*/ 161674 h 6858000"/>
                <a:gd name="connsiteX109" fmla="*/ 3761542 w 6091008"/>
                <a:gd name="connsiteY109" fmla="*/ 19860 h 6858000"/>
                <a:gd name="connsiteX110" fmla="*/ 3727185 w 6091008"/>
                <a:gd name="connsiteY110" fmla="*/ 6533 h 6858000"/>
                <a:gd name="connsiteX111" fmla="*/ 1325680 w 6091008"/>
                <a:gd name="connsiteY111" fmla="*/ 0 h 6858000"/>
                <a:gd name="connsiteX112" fmla="*/ 2347354 w 6091008"/>
                <a:gd name="connsiteY112" fmla="*/ 0 h 6858000"/>
                <a:gd name="connsiteX113" fmla="*/ 2262734 w 6091008"/>
                <a:gd name="connsiteY113" fmla="*/ 20581 h 6858000"/>
                <a:gd name="connsiteX114" fmla="*/ 1969830 w 6091008"/>
                <a:gd name="connsiteY114" fmla="*/ 118108 h 6858000"/>
                <a:gd name="connsiteX115" fmla="*/ 1897367 w 6091008"/>
                <a:gd name="connsiteY115" fmla="*/ 145059 h 6858000"/>
                <a:gd name="connsiteX116" fmla="*/ 1825860 w 6091008"/>
                <a:gd name="connsiteY116" fmla="*/ 175210 h 6858000"/>
                <a:gd name="connsiteX117" fmla="*/ 1754258 w 6091008"/>
                <a:gd name="connsiteY117" fmla="*/ 204746 h 6858000"/>
                <a:gd name="connsiteX118" fmla="*/ 1683442 w 6091008"/>
                <a:gd name="connsiteY118" fmla="*/ 237143 h 6858000"/>
                <a:gd name="connsiteX119" fmla="*/ 1612330 w 6091008"/>
                <a:gd name="connsiteY119" fmla="*/ 268724 h 6858000"/>
                <a:gd name="connsiteX120" fmla="*/ 1542244 w 6091008"/>
                <a:gd name="connsiteY120" fmla="*/ 303229 h 6858000"/>
                <a:gd name="connsiteX121" fmla="*/ 1471990 w 6091008"/>
                <a:gd name="connsiteY121" fmla="*/ 337395 h 6858000"/>
                <a:gd name="connsiteX122" fmla="*/ 1402813 w 6091008"/>
                <a:gd name="connsiteY122" fmla="*/ 374794 h 6858000"/>
                <a:gd name="connsiteX123" fmla="*/ 1333886 w 6091008"/>
                <a:gd name="connsiteY123" fmla="*/ 412702 h 6858000"/>
                <a:gd name="connsiteX124" fmla="*/ 1266278 w 6091008"/>
                <a:gd name="connsiteY124" fmla="*/ 453907 h 6858000"/>
                <a:gd name="connsiteX125" fmla="*/ 1199136 w 6091008"/>
                <a:gd name="connsiteY125" fmla="*/ 496266 h 6858000"/>
                <a:gd name="connsiteX126" fmla="*/ 1182302 w 6091008"/>
                <a:gd name="connsiteY126" fmla="*/ 506917 h 6858000"/>
                <a:gd name="connsiteX127" fmla="*/ 1166009 w 6091008"/>
                <a:gd name="connsiteY127" fmla="*/ 518449 h 6858000"/>
                <a:gd name="connsiteX128" fmla="*/ 1133302 w 6091008"/>
                <a:gd name="connsiteY128" fmla="*/ 541479 h 6858000"/>
                <a:gd name="connsiteX129" fmla="*/ 1067923 w 6091008"/>
                <a:gd name="connsiteY129" fmla="*/ 587403 h 6858000"/>
                <a:gd name="connsiteX130" fmla="*/ 1051509 w 6091008"/>
                <a:gd name="connsiteY130" fmla="*/ 598902 h 6858000"/>
                <a:gd name="connsiteX131" fmla="*/ 1035673 w 6091008"/>
                <a:gd name="connsiteY131" fmla="*/ 611145 h 6858000"/>
                <a:gd name="connsiteX132" fmla="*/ 1003878 w 6091008"/>
                <a:gd name="connsiteY132" fmla="*/ 635598 h 6858000"/>
                <a:gd name="connsiteX133" fmla="*/ 877673 w 6091008"/>
                <a:gd name="connsiteY133" fmla="*/ 735582 h 6858000"/>
                <a:gd name="connsiteX134" fmla="*/ 417533 w 6091008"/>
                <a:gd name="connsiteY134" fmla="*/ 1198720 h 6858000"/>
                <a:gd name="connsiteX135" fmla="*/ 54935 w 6091008"/>
                <a:gd name="connsiteY135" fmla="*/ 1756293 h 6858000"/>
                <a:gd name="connsiteX136" fmla="*/ 17844 w 6091008"/>
                <a:gd name="connsiteY136" fmla="*/ 1831433 h 6858000"/>
                <a:gd name="connsiteX137" fmla="*/ 0 w 6091008"/>
                <a:gd name="connsiteY137" fmla="*/ 1869131 h 6858000"/>
                <a:gd name="connsiteX138" fmla="*/ 0 w 6091008"/>
                <a:gd name="connsiteY138" fmla="*/ 1198550 h 6858000"/>
                <a:gd name="connsiteX139" fmla="*/ 185957 w 6091008"/>
                <a:gd name="connsiteY139" fmla="*/ 961506 h 6858000"/>
                <a:gd name="connsiteX140" fmla="*/ 689746 w 6091008"/>
                <a:gd name="connsiteY140" fmla="*/ 447064 h 6858000"/>
                <a:gd name="connsiteX141" fmla="*/ 827126 w 6091008"/>
                <a:gd name="connsiteY141" fmla="*/ 333881 h 6858000"/>
                <a:gd name="connsiteX142" fmla="*/ 968997 w 6091008"/>
                <a:gd name="connsiteY142" fmla="*/ 228085 h 6858000"/>
                <a:gd name="connsiteX143" fmla="*/ 1004883 w 6091008"/>
                <a:gd name="connsiteY143" fmla="*/ 202373 h 6858000"/>
                <a:gd name="connsiteX144" fmla="*/ 1022826 w 6091008"/>
                <a:gd name="connsiteY144" fmla="*/ 189517 h 6858000"/>
                <a:gd name="connsiteX145" fmla="*/ 1041187 w 6091008"/>
                <a:gd name="connsiteY145" fmla="*/ 177509 h 6858000"/>
                <a:gd name="connsiteX146" fmla="*/ 1114760 w 6091008"/>
                <a:gd name="connsiteY146" fmla="*/ 129512 h 6858000"/>
                <a:gd name="connsiteX147" fmla="*/ 1188498 w 6091008"/>
                <a:gd name="connsiteY147" fmla="*/ 81854 h 6858000"/>
                <a:gd name="connsiteX148" fmla="*/ 1263461 w 6091008"/>
                <a:gd name="connsiteY148" fmla="*/ 368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91008" h="6858000">
                  <a:moveTo>
                    <a:pt x="0" y="5476844"/>
                  </a:moveTo>
                  <a:lnTo>
                    <a:pt x="15220" y="5501668"/>
                  </a:lnTo>
                  <a:cubicBezTo>
                    <a:pt x="69097" y="5585141"/>
                    <a:pt x="130925" y="5654403"/>
                    <a:pt x="198940" y="5717964"/>
                  </a:cubicBezTo>
                  <a:lnTo>
                    <a:pt x="251499" y="5763842"/>
                  </a:lnTo>
                  <a:lnTo>
                    <a:pt x="308460" y="5806337"/>
                  </a:lnTo>
                  <a:cubicBezTo>
                    <a:pt x="326685" y="5820934"/>
                    <a:pt x="348384" y="5833667"/>
                    <a:pt x="368305" y="5847248"/>
                  </a:cubicBezTo>
                  <a:cubicBezTo>
                    <a:pt x="388782" y="5860683"/>
                    <a:pt x="408424" y="5874336"/>
                    <a:pt x="430451" y="5887305"/>
                  </a:cubicBezTo>
                  <a:cubicBezTo>
                    <a:pt x="601703" y="5991186"/>
                    <a:pt x="792871" y="6091279"/>
                    <a:pt x="975811" y="6205653"/>
                  </a:cubicBezTo>
                  <a:cubicBezTo>
                    <a:pt x="1159565" y="6318920"/>
                    <a:pt x="1337666" y="6443625"/>
                    <a:pt x="1510250" y="6575390"/>
                  </a:cubicBezTo>
                  <a:cubicBezTo>
                    <a:pt x="1658997" y="6690317"/>
                    <a:pt x="1824862" y="6774210"/>
                    <a:pt x="2002437" y="6825029"/>
                  </a:cubicBezTo>
                  <a:cubicBezTo>
                    <a:pt x="2046812" y="6837803"/>
                    <a:pt x="2091936" y="6848385"/>
                    <a:pt x="2137670" y="6856874"/>
                  </a:cubicBezTo>
                  <a:lnTo>
                    <a:pt x="2145778" y="6858000"/>
                  </a:lnTo>
                  <a:lnTo>
                    <a:pt x="1098858" y="6858000"/>
                  </a:lnTo>
                  <a:lnTo>
                    <a:pt x="1004166" y="6786858"/>
                  </a:lnTo>
                  <a:cubicBezTo>
                    <a:pt x="920997" y="6725805"/>
                    <a:pt x="837118" y="6666016"/>
                    <a:pt x="751974" y="6608169"/>
                  </a:cubicBezTo>
                  <a:lnTo>
                    <a:pt x="623305" y="6522172"/>
                  </a:lnTo>
                  <a:lnTo>
                    <a:pt x="492346" y="6437477"/>
                  </a:lnTo>
                  <a:lnTo>
                    <a:pt x="358536" y="6352312"/>
                  </a:lnTo>
                  <a:lnTo>
                    <a:pt x="290710" y="6308820"/>
                  </a:lnTo>
                  <a:lnTo>
                    <a:pt x="221792" y="6263122"/>
                  </a:lnTo>
                  <a:cubicBezTo>
                    <a:pt x="198889" y="6248595"/>
                    <a:pt x="175526" y="6231442"/>
                    <a:pt x="152460" y="6215106"/>
                  </a:cubicBezTo>
                  <a:cubicBezTo>
                    <a:pt x="129301" y="6198154"/>
                    <a:pt x="105988" y="6183223"/>
                    <a:pt x="83055" y="6163978"/>
                  </a:cubicBezTo>
                  <a:lnTo>
                    <a:pt x="14161" y="6109014"/>
                  </a:lnTo>
                  <a:lnTo>
                    <a:pt x="0" y="6096195"/>
                  </a:lnTo>
                  <a:close/>
                  <a:moveTo>
                    <a:pt x="3707444" y="0"/>
                  </a:moveTo>
                  <a:lnTo>
                    <a:pt x="4265528" y="0"/>
                  </a:lnTo>
                  <a:lnTo>
                    <a:pt x="4291472" y="15596"/>
                  </a:lnTo>
                  <a:cubicBezTo>
                    <a:pt x="4339292" y="47637"/>
                    <a:pt x="4385917" y="82210"/>
                    <a:pt x="4431124" y="119052"/>
                  </a:cubicBezTo>
                  <a:cubicBezTo>
                    <a:pt x="4612085" y="266897"/>
                    <a:pt x="4766658" y="451392"/>
                    <a:pt x="4899570" y="643769"/>
                  </a:cubicBezTo>
                  <a:cubicBezTo>
                    <a:pt x="5032421" y="836866"/>
                    <a:pt x="5144168" y="1037706"/>
                    <a:pt x="5247925" y="1232134"/>
                  </a:cubicBezTo>
                  <a:cubicBezTo>
                    <a:pt x="5299886" y="1329516"/>
                    <a:pt x="5349860" y="1425631"/>
                    <a:pt x="5401234" y="1518442"/>
                  </a:cubicBezTo>
                  <a:lnTo>
                    <a:pt x="5480921" y="1662114"/>
                  </a:lnTo>
                  <a:cubicBezTo>
                    <a:pt x="5508162" y="1711659"/>
                    <a:pt x="5535098" y="1761858"/>
                    <a:pt x="5561804" y="1812436"/>
                  </a:cubicBezTo>
                  <a:cubicBezTo>
                    <a:pt x="5668394" y="2015131"/>
                    <a:pt x="5769309" y="2228374"/>
                    <a:pt x="5855037" y="2457716"/>
                  </a:cubicBezTo>
                  <a:cubicBezTo>
                    <a:pt x="5940757" y="2686612"/>
                    <a:pt x="6011031" y="2932566"/>
                    <a:pt x="6052254" y="3193699"/>
                  </a:cubicBezTo>
                  <a:cubicBezTo>
                    <a:pt x="6093625" y="3454283"/>
                    <a:pt x="6103924" y="3730828"/>
                    <a:pt x="6073151" y="4004612"/>
                  </a:cubicBezTo>
                  <a:lnTo>
                    <a:pt x="6067309" y="4055890"/>
                  </a:lnTo>
                  <a:cubicBezTo>
                    <a:pt x="6065066" y="4072953"/>
                    <a:pt x="6062462" y="4089919"/>
                    <a:pt x="6059979" y="4106917"/>
                  </a:cubicBezTo>
                  <a:lnTo>
                    <a:pt x="6052371" y="4158016"/>
                  </a:lnTo>
                  <a:cubicBezTo>
                    <a:pt x="6049766" y="4174982"/>
                    <a:pt x="6046401" y="4191890"/>
                    <a:pt x="6043434" y="4208759"/>
                  </a:cubicBezTo>
                  <a:cubicBezTo>
                    <a:pt x="6037102" y="4242536"/>
                    <a:pt x="6031011" y="4276380"/>
                    <a:pt x="6023229" y="4309769"/>
                  </a:cubicBezTo>
                  <a:cubicBezTo>
                    <a:pt x="6015690" y="4343223"/>
                    <a:pt x="6008874" y="4376870"/>
                    <a:pt x="5999922" y="4409799"/>
                  </a:cubicBezTo>
                  <a:lnTo>
                    <a:pt x="5987157" y="4459369"/>
                  </a:lnTo>
                  <a:cubicBezTo>
                    <a:pt x="5982945" y="4476053"/>
                    <a:pt x="5978687" y="4492427"/>
                    <a:pt x="5973731" y="4508027"/>
                  </a:cubicBezTo>
                  <a:lnTo>
                    <a:pt x="5944653" y="4602538"/>
                  </a:lnTo>
                  <a:lnTo>
                    <a:pt x="5915334" y="4696982"/>
                  </a:lnTo>
                  <a:cubicBezTo>
                    <a:pt x="5905346" y="4728457"/>
                    <a:pt x="5892944" y="4759283"/>
                    <a:pt x="5881786" y="4790295"/>
                  </a:cubicBezTo>
                  <a:cubicBezTo>
                    <a:pt x="5791737" y="5038923"/>
                    <a:pt x="5677271" y="5280123"/>
                    <a:pt x="5539609" y="5504511"/>
                  </a:cubicBezTo>
                  <a:lnTo>
                    <a:pt x="5432400" y="5669348"/>
                  </a:lnTo>
                  <a:cubicBezTo>
                    <a:pt x="5423763" y="5683225"/>
                    <a:pt x="5413823" y="5696165"/>
                    <a:pt x="5404330" y="5709372"/>
                  </a:cubicBezTo>
                  <a:lnTo>
                    <a:pt x="5375525" y="5748757"/>
                  </a:lnTo>
                  <a:lnTo>
                    <a:pt x="5317831" y="5827355"/>
                  </a:lnTo>
                  <a:cubicBezTo>
                    <a:pt x="5308217" y="5840529"/>
                    <a:pt x="5298639" y="5853567"/>
                    <a:pt x="5288208" y="5865932"/>
                  </a:cubicBezTo>
                  <a:cubicBezTo>
                    <a:pt x="5283153" y="5872232"/>
                    <a:pt x="5278509" y="5878936"/>
                    <a:pt x="5273251" y="5885035"/>
                  </a:cubicBezTo>
                  <a:cubicBezTo>
                    <a:pt x="5267908" y="5890963"/>
                    <a:pt x="5262120" y="5896624"/>
                    <a:pt x="5256656" y="5902520"/>
                  </a:cubicBezTo>
                  <a:lnTo>
                    <a:pt x="5189858" y="5971616"/>
                  </a:lnTo>
                  <a:cubicBezTo>
                    <a:pt x="5178681" y="5982899"/>
                    <a:pt x="5167959" y="5994892"/>
                    <a:pt x="5156287" y="6005600"/>
                  </a:cubicBezTo>
                  <a:lnTo>
                    <a:pt x="5121598" y="6037962"/>
                  </a:lnTo>
                  <a:lnTo>
                    <a:pt x="5051798" y="6101838"/>
                  </a:lnTo>
                  <a:cubicBezTo>
                    <a:pt x="4864110" y="6268956"/>
                    <a:pt x="4663874" y="6407541"/>
                    <a:pt x="4463594" y="6532280"/>
                  </a:cubicBezTo>
                  <a:cubicBezTo>
                    <a:pt x="4438472" y="6547774"/>
                    <a:pt x="4413434" y="6563439"/>
                    <a:pt x="4388637" y="6579169"/>
                  </a:cubicBezTo>
                  <a:lnTo>
                    <a:pt x="4312856" y="6623337"/>
                  </a:lnTo>
                  <a:lnTo>
                    <a:pt x="4237558" y="6667632"/>
                  </a:lnTo>
                  <a:cubicBezTo>
                    <a:pt x="4212548" y="6682715"/>
                    <a:pt x="4186842" y="6695553"/>
                    <a:pt x="4161774" y="6709883"/>
                  </a:cubicBezTo>
                  <a:cubicBezTo>
                    <a:pt x="4111167" y="6737392"/>
                    <a:pt x="4061123" y="6766670"/>
                    <a:pt x="4010448" y="6792981"/>
                  </a:cubicBezTo>
                  <a:cubicBezTo>
                    <a:pt x="3985322" y="6806562"/>
                    <a:pt x="3960037" y="6820248"/>
                    <a:pt x="3935163" y="6834338"/>
                  </a:cubicBezTo>
                  <a:lnTo>
                    <a:pt x="3892887" y="6858000"/>
                  </a:lnTo>
                  <a:lnTo>
                    <a:pt x="2743942" y="6858000"/>
                  </a:lnTo>
                  <a:lnTo>
                    <a:pt x="2852577" y="6838910"/>
                  </a:lnTo>
                  <a:cubicBezTo>
                    <a:pt x="2949686" y="6818527"/>
                    <a:pt x="3046805" y="6791706"/>
                    <a:pt x="3143255" y="6759775"/>
                  </a:cubicBezTo>
                  <a:cubicBezTo>
                    <a:pt x="3239807" y="6727945"/>
                    <a:pt x="3335416" y="6689975"/>
                    <a:pt x="3430899" y="6650056"/>
                  </a:cubicBezTo>
                  <a:cubicBezTo>
                    <a:pt x="3526299" y="6609969"/>
                    <a:pt x="3621242" y="6565786"/>
                    <a:pt x="3713289" y="6514054"/>
                  </a:cubicBezTo>
                  <a:cubicBezTo>
                    <a:pt x="3805137" y="6460650"/>
                    <a:pt x="3895762" y="6401178"/>
                    <a:pt x="3981228" y="6334878"/>
                  </a:cubicBezTo>
                  <a:cubicBezTo>
                    <a:pt x="4024934" y="6303166"/>
                    <a:pt x="4066572" y="6268544"/>
                    <a:pt x="4107885" y="6233689"/>
                  </a:cubicBezTo>
                  <a:cubicBezTo>
                    <a:pt x="4128602" y="6216277"/>
                    <a:pt x="4149365" y="6199173"/>
                    <a:pt x="4169795" y="6181389"/>
                  </a:cubicBezTo>
                  <a:cubicBezTo>
                    <a:pt x="4189729" y="6163032"/>
                    <a:pt x="4209542" y="6144643"/>
                    <a:pt x="4229189" y="6125914"/>
                  </a:cubicBezTo>
                  <a:cubicBezTo>
                    <a:pt x="4387326" y="5978255"/>
                    <a:pt x="4528049" y="5812977"/>
                    <a:pt x="4652064" y="5641457"/>
                  </a:cubicBezTo>
                  <a:lnTo>
                    <a:pt x="4697555" y="5576516"/>
                  </a:lnTo>
                  <a:lnTo>
                    <a:pt x="4720492" y="5544537"/>
                  </a:lnTo>
                  <a:cubicBezTo>
                    <a:pt x="4728246" y="5533956"/>
                    <a:pt x="4734819" y="5522469"/>
                    <a:pt x="4741922" y="5511420"/>
                  </a:cubicBezTo>
                  <a:lnTo>
                    <a:pt x="4784179" y="5445022"/>
                  </a:lnTo>
                  <a:cubicBezTo>
                    <a:pt x="4787730" y="5439497"/>
                    <a:pt x="4791161" y="5433940"/>
                    <a:pt x="4794796" y="5428584"/>
                  </a:cubicBezTo>
                  <a:cubicBezTo>
                    <a:pt x="4798637" y="5423432"/>
                    <a:pt x="4803091" y="5418884"/>
                    <a:pt x="4807173" y="5413795"/>
                  </a:cubicBezTo>
                  <a:cubicBezTo>
                    <a:pt x="4815384" y="5403926"/>
                    <a:pt x="4822656" y="5393214"/>
                    <a:pt x="4830010" y="5382674"/>
                  </a:cubicBezTo>
                  <a:lnTo>
                    <a:pt x="4874298" y="5319323"/>
                  </a:lnTo>
                  <a:lnTo>
                    <a:pt x="4896484" y="5287734"/>
                  </a:lnTo>
                  <a:cubicBezTo>
                    <a:pt x="4903839" y="5277191"/>
                    <a:pt x="4911520" y="5266885"/>
                    <a:pt x="4918019" y="5255673"/>
                  </a:cubicBezTo>
                  <a:lnTo>
                    <a:pt x="4999238" y="5124058"/>
                  </a:lnTo>
                  <a:cubicBezTo>
                    <a:pt x="5102559" y="4945225"/>
                    <a:pt x="5185787" y="4753943"/>
                    <a:pt x="5251271" y="4554965"/>
                  </a:cubicBezTo>
                  <a:cubicBezTo>
                    <a:pt x="5259371" y="4530051"/>
                    <a:pt x="5268846" y="4505799"/>
                    <a:pt x="5276136" y="4480521"/>
                  </a:cubicBezTo>
                  <a:lnTo>
                    <a:pt x="5297442" y="4404389"/>
                  </a:lnTo>
                  <a:lnTo>
                    <a:pt x="5318953" y="4328458"/>
                  </a:lnTo>
                  <a:cubicBezTo>
                    <a:pt x="5322895" y="4315679"/>
                    <a:pt x="5325929" y="4303390"/>
                    <a:pt x="5328684" y="4291175"/>
                  </a:cubicBezTo>
                  <a:lnTo>
                    <a:pt x="5337470" y="4254522"/>
                  </a:lnTo>
                  <a:cubicBezTo>
                    <a:pt x="5343899" y="4230045"/>
                    <a:pt x="5348129" y="4205565"/>
                    <a:pt x="5353277" y="4181038"/>
                  </a:cubicBezTo>
                  <a:cubicBezTo>
                    <a:pt x="5358786" y="4156608"/>
                    <a:pt x="5362533" y="4132000"/>
                    <a:pt x="5366762" y="4107520"/>
                  </a:cubicBezTo>
                  <a:cubicBezTo>
                    <a:pt x="5368877" y="4095280"/>
                    <a:pt x="5371390" y="4083000"/>
                    <a:pt x="5373105" y="4070802"/>
                  </a:cubicBezTo>
                  <a:lnTo>
                    <a:pt x="5378288" y="4034066"/>
                  </a:lnTo>
                  <a:lnTo>
                    <a:pt x="5383471" y="3997331"/>
                  </a:lnTo>
                  <a:lnTo>
                    <a:pt x="5387373" y="3960547"/>
                  </a:lnTo>
                  <a:cubicBezTo>
                    <a:pt x="5408513" y="3764258"/>
                    <a:pt x="5404752" y="3567184"/>
                    <a:pt x="5375699" y="3369810"/>
                  </a:cubicBezTo>
                  <a:cubicBezTo>
                    <a:pt x="5347044" y="3172396"/>
                    <a:pt x="5293473" y="2975222"/>
                    <a:pt x="5225695" y="2777923"/>
                  </a:cubicBezTo>
                  <a:cubicBezTo>
                    <a:pt x="5157675" y="2580560"/>
                    <a:pt x="5075729" y="2382997"/>
                    <a:pt x="4989893" y="2181595"/>
                  </a:cubicBezTo>
                  <a:lnTo>
                    <a:pt x="4856777" y="1872581"/>
                  </a:lnTo>
                  <a:cubicBezTo>
                    <a:pt x="4811108" y="1763784"/>
                    <a:pt x="4768691" y="1655416"/>
                    <a:pt x="4729367" y="1547581"/>
                  </a:cubicBezTo>
                  <a:cubicBezTo>
                    <a:pt x="4650320" y="1331954"/>
                    <a:pt x="4585048" y="1118545"/>
                    <a:pt x="4510575" y="917244"/>
                  </a:cubicBezTo>
                  <a:cubicBezTo>
                    <a:pt x="4473339" y="816594"/>
                    <a:pt x="4433491" y="718925"/>
                    <a:pt x="4387446" y="626512"/>
                  </a:cubicBezTo>
                  <a:cubicBezTo>
                    <a:pt x="4341559" y="533993"/>
                    <a:pt x="4289352" y="446701"/>
                    <a:pt x="4227716" y="368510"/>
                  </a:cubicBezTo>
                  <a:cubicBezTo>
                    <a:pt x="4166554" y="290006"/>
                    <a:pt x="4096194" y="220222"/>
                    <a:pt x="4017774" y="161674"/>
                  </a:cubicBezTo>
                  <a:cubicBezTo>
                    <a:pt x="3939391" y="102989"/>
                    <a:pt x="3853034" y="55709"/>
                    <a:pt x="3761542" y="19860"/>
                  </a:cubicBezTo>
                  <a:lnTo>
                    <a:pt x="3727185" y="6533"/>
                  </a:lnTo>
                  <a:close/>
                  <a:moveTo>
                    <a:pt x="1325680" y="0"/>
                  </a:moveTo>
                  <a:lnTo>
                    <a:pt x="2347354" y="0"/>
                  </a:lnTo>
                  <a:lnTo>
                    <a:pt x="2262734" y="20581"/>
                  </a:lnTo>
                  <a:cubicBezTo>
                    <a:pt x="2164073" y="49233"/>
                    <a:pt x="2066423" y="82020"/>
                    <a:pt x="1969830" y="118108"/>
                  </a:cubicBezTo>
                  <a:cubicBezTo>
                    <a:pt x="1945675" y="127092"/>
                    <a:pt x="1921391" y="135598"/>
                    <a:pt x="1897367" y="145059"/>
                  </a:cubicBezTo>
                  <a:cubicBezTo>
                    <a:pt x="1873522" y="155302"/>
                    <a:pt x="1849679" y="165546"/>
                    <a:pt x="1825860" y="175210"/>
                  </a:cubicBezTo>
                  <a:lnTo>
                    <a:pt x="1754258" y="204746"/>
                  </a:lnTo>
                  <a:lnTo>
                    <a:pt x="1683442" y="237143"/>
                  </a:lnTo>
                  <a:cubicBezTo>
                    <a:pt x="1659851" y="247896"/>
                    <a:pt x="1636127" y="258172"/>
                    <a:pt x="1612330" y="268724"/>
                  </a:cubicBezTo>
                  <a:lnTo>
                    <a:pt x="1542244" y="303229"/>
                  </a:lnTo>
                  <a:lnTo>
                    <a:pt x="1471990" y="337395"/>
                  </a:lnTo>
                  <a:cubicBezTo>
                    <a:pt x="1448660" y="349103"/>
                    <a:pt x="1425927" y="362441"/>
                    <a:pt x="1402813" y="374794"/>
                  </a:cubicBezTo>
                  <a:lnTo>
                    <a:pt x="1333886" y="412702"/>
                  </a:lnTo>
                  <a:cubicBezTo>
                    <a:pt x="1310940" y="425394"/>
                    <a:pt x="1288842" y="440228"/>
                    <a:pt x="1266278" y="453907"/>
                  </a:cubicBezTo>
                  <a:lnTo>
                    <a:pt x="1199136" y="496266"/>
                  </a:lnTo>
                  <a:lnTo>
                    <a:pt x="1182302" y="506917"/>
                  </a:lnTo>
                  <a:lnTo>
                    <a:pt x="1166009" y="518449"/>
                  </a:lnTo>
                  <a:lnTo>
                    <a:pt x="1133302" y="541479"/>
                  </a:lnTo>
                  <a:lnTo>
                    <a:pt x="1067923" y="587403"/>
                  </a:lnTo>
                  <a:lnTo>
                    <a:pt x="1051509" y="598902"/>
                  </a:lnTo>
                  <a:lnTo>
                    <a:pt x="1035673" y="611145"/>
                  </a:lnTo>
                  <a:lnTo>
                    <a:pt x="1003878" y="635598"/>
                  </a:lnTo>
                  <a:cubicBezTo>
                    <a:pt x="961473" y="668248"/>
                    <a:pt x="918407" y="699983"/>
                    <a:pt x="877673" y="735582"/>
                  </a:cubicBezTo>
                  <a:cubicBezTo>
                    <a:pt x="711850" y="872792"/>
                    <a:pt x="555901" y="1026776"/>
                    <a:pt x="417533" y="1198720"/>
                  </a:cubicBezTo>
                  <a:cubicBezTo>
                    <a:pt x="278999" y="1370325"/>
                    <a:pt x="156917" y="1557820"/>
                    <a:pt x="54935" y="1756293"/>
                  </a:cubicBezTo>
                  <a:lnTo>
                    <a:pt x="17844" y="1831433"/>
                  </a:lnTo>
                  <a:lnTo>
                    <a:pt x="0" y="1869131"/>
                  </a:lnTo>
                  <a:lnTo>
                    <a:pt x="0" y="1198550"/>
                  </a:lnTo>
                  <a:lnTo>
                    <a:pt x="185957" y="961506"/>
                  </a:lnTo>
                  <a:cubicBezTo>
                    <a:pt x="342426" y="776600"/>
                    <a:pt x="509755" y="602849"/>
                    <a:pt x="689746" y="447064"/>
                  </a:cubicBezTo>
                  <a:cubicBezTo>
                    <a:pt x="733932" y="406795"/>
                    <a:pt x="780859" y="370795"/>
                    <a:pt x="827126" y="333881"/>
                  </a:cubicBezTo>
                  <a:cubicBezTo>
                    <a:pt x="872886" y="295949"/>
                    <a:pt x="921195" y="262526"/>
                    <a:pt x="968997" y="228085"/>
                  </a:cubicBezTo>
                  <a:lnTo>
                    <a:pt x="1004883" y="202373"/>
                  </a:lnTo>
                  <a:lnTo>
                    <a:pt x="1022826" y="189517"/>
                  </a:lnTo>
                  <a:lnTo>
                    <a:pt x="1041187" y="177509"/>
                  </a:lnTo>
                  <a:lnTo>
                    <a:pt x="1114760" y="129512"/>
                  </a:lnTo>
                  <a:cubicBezTo>
                    <a:pt x="1139435" y="113750"/>
                    <a:pt x="1163439" y="96630"/>
                    <a:pt x="1188498" y="81854"/>
                  </a:cubicBezTo>
                  <a:lnTo>
                    <a:pt x="1263461" y="36880"/>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01D44A9-1D51-461B-A228-06F6C500B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55600" cy="6858000"/>
            </a:xfrm>
            <a:custGeom>
              <a:avLst/>
              <a:gdLst>
                <a:gd name="connsiteX0" fmla="*/ 0 w 6055600"/>
                <a:gd name="connsiteY0" fmla="*/ 5960220 h 6858000"/>
                <a:gd name="connsiteX1" fmla="*/ 36039 w 6055600"/>
                <a:gd name="connsiteY1" fmla="*/ 6002605 h 6858000"/>
                <a:gd name="connsiteX2" fmla="*/ 92950 w 6055600"/>
                <a:gd name="connsiteY2" fmla="*/ 6059050 h 6858000"/>
                <a:gd name="connsiteX3" fmla="*/ 153706 w 6055600"/>
                <a:gd name="connsiteY3" fmla="*/ 6111427 h 6858000"/>
                <a:gd name="connsiteX4" fmla="*/ 216806 w 6055600"/>
                <a:gd name="connsiteY4" fmla="*/ 6161603 h 6858000"/>
                <a:gd name="connsiteX5" fmla="*/ 281945 w 6055600"/>
                <a:gd name="connsiteY5" fmla="*/ 6209777 h 6858000"/>
                <a:gd name="connsiteX6" fmla="*/ 553337 w 6055600"/>
                <a:gd name="connsiteY6" fmla="*/ 6391500 h 6858000"/>
                <a:gd name="connsiteX7" fmla="*/ 690543 w 6055600"/>
                <a:gd name="connsiteY7" fmla="*/ 6481634 h 6858000"/>
                <a:gd name="connsiteX8" fmla="*/ 827127 w 6055600"/>
                <a:gd name="connsiteY8" fmla="*/ 6573159 h 6858000"/>
                <a:gd name="connsiteX9" fmla="*/ 1095915 w 6055600"/>
                <a:gd name="connsiteY9" fmla="*/ 6762202 h 6858000"/>
                <a:gd name="connsiteX10" fmla="*/ 1224853 w 6055600"/>
                <a:gd name="connsiteY10" fmla="*/ 6858000 h 6858000"/>
                <a:gd name="connsiteX11" fmla="*/ 1154072 w 6055600"/>
                <a:gd name="connsiteY11" fmla="*/ 6858000 h 6858000"/>
                <a:gd name="connsiteX12" fmla="*/ 1073489 w 6055600"/>
                <a:gd name="connsiteY12" fmla="*/ 6799140 h 6858000"/>
                <a:gd name="connsiteX13" fmla="*/ 800175 w 6055600"/>
                <a:gd name="connsiteY13" fmla="*/ 6620441 h 6858000"/>
                <a:gd name="connsiteX14" fmla="*/ 231518 w 6055600"/>
                <a:gd name="connsiteY14" fmla="*/ 6299323 h 6858000"/>
                <a:gd name="connsiteX15" fmla="*/ 160401 w 6055600"/>
                <a:gd name="connsiteY15" fmla="*/ 6256627 h 6858000"/>
                <a:gd name="connsiteX16" fmla="*/ 89697 w 6055600"/>
                <a:gd name="connsiteY16" fmla="*/ 6211916 h 6858000"/>
                <a:gd name="connsiteX17" fmla="*/ 20148 w 6055600"/>
                <a:gd name="connsiteY17" fmla="*/ 6163835 h 6858000"/>
                <a:gd name="connsiteX18" fmla="*/ 0 w 6055600"/>
                <a:gd name="connsiteY18" fmla="*/ 6147796 h 6858000"/>
                <a:gd name="connsiteX19" fmla="*/ 3748345 w 6055600"/>
                <a:gd name="connsiteY19" fmla="*/ 0 h 6858000"/>
                <a:gd name="connsiteX20" fmla="*/ 4277792 w 6055600"/>
                <a:gd name="connsiteY20" fmla="*/ 0 h 6858000"/>
                <a:gd name="connsiteX21" fmla="*/ 4339531 w 6055600"/>
                <a:gd name="connsiteY21" fmla="*/ 40262 h 6858000"/>
                <a:gd name="connsiteX22" fmla="*/ 4476306 w 6055600"/>
                <a:gd name="connsiteY22" fmla="*/ 153922 h 6858000"/>
                <a:gd name="connsiteX23" fmla="*/ 4713639 w 6055600"/>
                <a:gd name="connsiteY23" fmla="*/ 422076 h 6858000"/>
                <a:gd name="connsiteX24" fmla="*/ 4906991 w 6055600"/>
                <a:gd name="connsiteY24" fmla="*/ 723463 h 6858000"/>
                <a:gd name="connsiteX25" fmla="*/ 5070511 w 6055600"/>
                <a:gd name="connsiteY25" fmla="*/ 1037524 h 6858000"/>
                <a:gd name="connsiteX26" fmla="*/ 5219493 w 6055600"/>
                <a:gd name="connsiteY26" fmla="*/ 1352079 h 6858000"/>
                <a:gd name="connsiteX27" fmla="*/ 5367779 w 6055600"/>
                <a:gd name="connsiteY27" fmla="*/ 1658945 h 6858000"/>
                <a:gd name="connsiteX28" fmla="*/ 5446095 w 6055600"/>
                <a:gd name="connsiteY28" fmla="*/ 1811301 h 6858000"/>
                <a:gd name="connsiteX29" fmla="*/ 5525115 w 6055600"/>
                <a:gd name="connsiteY29" fmla="*/ 1967103 h 6858000"/>
                <a:gd name="connsiteX30" fmla="*/ 5816642 w 6055600"/>
                <a:gd name="connsiteY30" fmla="*/ 2618837 h 6858000"/>
                <a:gd name="connsiteX31" fmla="*/ 6015787 w 6055600"/>
                <a:gd name="connsiteY31" fmla="*/ 3339957 h 6858000"/>
                <a:gd name="connsiteX32" fmla="*/ 6054206 w 6055600"/>
                <a:gd name="connsiteY32" fmla="*/ 3727239 h 6858000"/>
                <a:gd name="connsiteX33" fmla="*/ 6039811 w 6055600"/>
                <a:gd name="connsiteY33" fmla="*/ 4122735 h 6858000"/>
                <a:gd name="connsiteX34" fmla="*/ 5971601 w 6055600"/>
                <a:gd name="connsiteY34" fmla="*/ 4514288 h 6858000"/>
                <a:gd name="connsiteX35" fmla="*/ 5946751 w 6055600"/>
                <a:gd name="connsiteY35" fmla="*/ 4609838 h 6858000"/>
                <a:gd name="connsiteX36" fmla="*/ 5919986 w 6055600"/>
                <a:gd name="connsiteY36" fmla="*/ 4703178 h 6858000"/>
                <a:gd name="connsiteX37" fmla="*/ 5890731 w 6055600"/>
                <a:gd name="connsiteY37" fmla="*/ 4795992 h 6858000"/>
                <a:gd name="connsiteX38" fmla="*/ 5859058 w 6055600"/>
                <a:gd name="connsiteY38" fmla="*/ 4888015 h 6858000"/>
                <a:gd name="connsiteX39" fmla="*/ 5525053 w 6055600"/>
                <a:gd name="connsiteY39" fmla="*/ 5588449 h 6858000"/>
                <a:gd name="connsiteX40" fmla="*/ 5058962 w 6055600"/>
                <a:gd name="connsiteY40" fmla="*/ 6189929 h 6858000"/>
                <a:gd name="connsiteX41" fmla="*/ 4787706 w 6055600"/>
                <a:gd name="connsiteY41" fmla="*/ 6442985 h 6858000"/>
                <a:gd name="connsiteX42" fmla="*/ 4498686 w 6055600"/>
                <a:gd name="connsiteY42" fmla="*/ 6663678 h 6858000"/>
                <a:gd name="connsiteX43" fmla="*/ 4197167 w 6055600"/>
                <a:gd name="connsiteY43" fmla="*/ 6854053 h 6858000"/>
                <a:gd name="connsiteX44" fmla="*/ 4189720 w 6055600"/>
                <a:gd name="connsiteY44" fmla="*/ 6858000 h 6858000"/>
                <a:gd name="connsiteX45" fmla="*/ 3651929 w 6055600"/>
                <a:gd name="connsiteY45" fmla="*/ 6858000 h 6858000"/>
                <a:gd name="connsiteX46" fmla="*/ 3789040 w 6055600"/>
                <a:gd name="connsiteY46" fmla="*/ 6778034 h 6858000"/>
                <a:gd name="connsiteX47" fmla="*/ 4335568 w 6055600"/>
                <a:gd name="connsiteY47" fmla="*/ 6382709 h 6858000"/>
                <a:gd name="connsiteX48" fmla="*/ 4586923 w 6055600"/>
                <a:gd name="connsiteY48" fmla="*/ 6158577 h 6858000"/>
                <a:gd name="connsiteX49" fmla="*/ 4819585 w 6055600"/>
                <a:gd name="connsiteY49" fmla="*/ 5915847 h 6858000"/>
                <a:gd name="connsiteX50" fmla="*/ 5214727 w 6055600"/>
                <a:gd name="connsiteY50" fmla="*/ 5371094 h 6858000"/>
                <a:gd name="connsiteX51" fmla="*/ 5495409 w 6055600"/>
                <a:gd name="connsiteY51" fmla="*/ 4752778 h 6858000"/>
                <a:gd name="connsiteX52" fmla="*/ 5522322 w 6055600"/>
                <a:gd name="connsiteY52" fmla="*/ 4671511 h 6858000"/>
                <a:gd name="connsiteX53" fmla="*/ 5547631 w 6055600"/>
                <a:gd name="connsiteY53" fmla="*/ 4589675 h 6858000"/>
                <a:gd name="connsiteX54" fmla="*/ 5570792 w 6055600"/>
                <a:gd name="connsiteY54" fmla="*/ 4506978 h 6858000"/>
                <a:gd name="connsiteX55" fmla="*/ 5591541 w 6055600"/>
                <a:gd name="connsiteY55" fmla="*/ 4425334 h 6858000"/>
                <a:gd name="connsiteX56" fmla="*/ 5649500 w 6055600"/>
                <a:gd name="connsiteY56" fmla="*/ 4097286 h 6858000"/>
                <a:gd name="connsiteX57" fmla="*/ 5637615 w 6055600"/>
                <a:gd name="connsiteY57" fmla="*/ 3437524 h 6858000"/>
                <a:gd name="connsiteX58" fmla="*/ 5475454 w 6055600"/>
                <a:gd name="connsiteY58" fmla="*/ 2791575 h 6858000"/>
                <a:gd name="connsiteX59" fmla="*/ 5217600 w 6055600"/>
                <a:gd name="connsiteY59" fmla="*/ 2164719 h 6858000"/>
                <a:gd name="connsiteX60" fmla="*/ 5144941 w 6055600"/>
                <a:gd name="connsiteY60" fmla="*/ 2009490 h 6858000"/>
                <a:gd name="connsiteX61" fmla="*/ 5070052 w 6055600"/>
                <a:gd name="connsiteY61" fmla="*/ 1851823 h 6858000"/>
                <a:gd name="connsiteX62" fmla="*/ 4926984 w 6055600"/>
                <a:gd name="connsiteY62" fmla="*/ 1529226 h 6858000"/>
                <a:gd name="connsiteX63" fmla="*/ 4790925 w 6055600"/>
                <a:gd name="connsiteY63" fmla="*/ 1209923 h 6858000"/>
                <a:gd name="connsiteX64" fmla="*/ 4650559 w 6055600"/>
                <a:gd name="connsiteY64" fmla="*/ 902490 h 6858000"/>
                <a:gd name="connsiteX65" fmla="*/ 4491930 w 6055600"/>
                <a:gd name="connsiteY65" fmla="*/ 616919 h 6858000"/>
                <a:gd name="connsiteX66" fmla="*/ 4302323 w 6055600"/>
                <a:gd name="connsiteY66" fmla="*/ 366083 h 6858000"/>
                <a:gd name="connsiteX67" fmla="*/ 4072203 w 6055600"/>
                <a:gd name="connsiteY67" fmla="*/ 164982 h 6858000"/>
                <a:gd name="connsiteX68" fmla="*/ 3803964 w 6055600"/>
                <a:gd name="connsiteY68" fmla="*/ 21052 h 6858000"/>
                <a:gd name="connsiteX69" fmla="*/ 3768314 w 6055600"/>
                <a:gd name="connsiteY69" fmla="*/ 6826 h 6858000"/>
                <a:gd name="connsiteX70" fmla="*/ 1589779 w 6055600"/>
                <a:gd name="connsiteY70" fmla="*/ 0 h 6858000"/>
                <a:gd name="connsiteX71" fmla="*/ 1918056 w 6055600"/>
                <a:gd name="connsiteY71" fmla="*/ 0 h 6858000"/>
                <a:gd name="connsiteX72" fmla="*/ 1764243 w 6055600"/>
                <a:gd name="connsiteY72" fmla="*/ 55145 h 6858000"/>
                <a:gd name="connsiteX73" fmla="*/ 1313330 w 6055600"/>
                <a:gd name="connsiteY73" fmla="*/ 274424 h 6858000"/>
                <a:gd name="connsiteX74" fmla="*/ 295673 w 6055600"/>
                <a:gd name="connsiteY74" fmla="*/ 1187630 h 6858000"/>
                <a:gd name="connsiteX75" fmla="*/ 96207 w 6055600"/>
                <a:gd name="connsiteY75" fmla="*/ 1474327 h 6858000"/>
                <a:gd name="connsiteX76" fmla="*/ 0 w 6055600"/>
                <a:gd name="connsiteY76" fmla="*/ 1641460 h 6858000"/>
                <a:gd name="connsiteX77" fmla="*/ 0 w 6055600"/>
                <a:gd name="connsiteY77" fmla="*/ 1224218 h 6858000"/>
                <a:gd name="connsiteX78" fmla="*/ 150937 w 6055600"/>
                <a:gd name="connsiteY78" fmla="*/ 1040975 h 6858000"/>
                <a:gd name="connsiteX79" fmla="*/ 1264907 w 6055600"/>
                <a:gd name="connsiteY79" fmla="*/ 158248 h 6858000"/>
                <a:gd name="connsiteX80" fmla="*/ 1575167 w 6055600"/>
                <a:gd name="connsiteY80" fmla="*/ 56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6055600" h="6858000">
                  <a:moveTo>
                    <a:pt x="0" y="5960220"/>
                  </a:moveTo>
                  <a:lnTo>
                    <a:pt x="36039" y="6002605"/>
                  </a:lnTo>
                  <a:cubicBezTo>
                    <a:pt x="54896" y="6021530"/>
                    <a:pt x="73635" y="6040425"/>
                    <a:pt x="92950" y="6059050"/>
                  </a:cubicBezTo>
                  <a:lnTo>
                    <a:pt x="153706" y="6111427"/>
                  </a:lnTo>
                  <a:cubicBezTo>
                    <a:pt x="173546" y="6129485"/>
                    <a:pt x="195722" y="6144912"/>
                    <a:pt x="216806" y="6161603"/>
                  </a:cubicBezTo>
                  <a:cubicBezTo>
                    <a:pt x="238229" y="6177961"/>
                    <a:pt x="259466" y="6194551"/>
                    <a:pt x="281945" y="6209777"/>
                  </a:cubicBezTo>
                  <a:cubicBezTo>
                    <a:pt x="369940" y="6272709"/>
                    <a:pt x="461791" y="6332004"/>
                    <a:pt x="553337" y="6391500"/>
                  </a:cubicBezTo>
                  <a:lnTo>
                    <a:pt x="690543" y="6481634"/>
                  </a:lnTo>
                  <a:lnTo>
                    <a:pt x="827127" y="6573159"/>
                  </a:lnTo>
                  <a:cubicBezTo>
                    <a:pt x="917674" y="6634511"/>
                    <a:pt x="1007156" y="6697737"/>
                    <a:pt x="1095915" y="6762202"/>
                  </a:cubicBezTo>
                  <a:lnTo>
                    <a:pt x="1224853" y="6858000"/>
                  </a:lnTo>
                  <a:lnTo>
                    <a:pt x="1154072" y="6858000"/>
                  </a:lnTo>
                  <a:lnTo>
                    <a:pt x="1073489" y="6799140"/>
                  </a:lnTo>
                  <a:cubicBezTo>
                    <a:pt x="983882" y="6736908"/>
                    <a:pt x="892851" y="6677125"/>
                    <a:pt x="800175" y="6620441"/>
                  </a:cubicBezTo>
                  <a:cubicBezTo>
                    <a:pt x="615108" y="6506015"/>
                    <a:pt x="422939" y="6407807"/>
                    <a:pt x="231518" y="6299323"/>
                  </a:cubicBezTo>
                  <a:cubicBezTo>
                    <a:pt x="207467" y="6286226"/>
                    <a:pt x="184098" y="6271045"/>
                    <a:pt x="160401" y="6256627"/>
                  </a:cubicBezTo>
                  <a:cubicBezTo>
                    <a:pt x="136809" y="6241811"/>
                    <a:pt x="112558" y="6228518"/>
                    <a:pt x="89697" y="6211916"/>
                  </a:cubicBezTo>
                  <a:lnTo>
                    <a:pt x="20148" y="6163835"/>
                  </a:lnTo>
                  <a:lnTo>
                    <a:pt x="0" y="6147796"/>
                  </a:lnTo>
                  <a:close/>
                  <a:moveTo>
                    <a:pt x="3748345" y="0"/>
                  </a:moveTo>
                  <a:lnTo>
                    <a:pt x="4277792" y="0"/>
                  </a:lnTo>
                  <a:lnTo>
                    <a:pt x="4339531" y="40262"/>
                  </a:lnTo>
                  <a:cubicBezTo>
                    <a:pt x="4386991" y="75346"/>
                    <a:pt x="4432680" y="113353"/>
                    <a:pt x="4476306" y="153922"/>
                  </a:cubicBezTo>
                  <a:cubicBezTo>
                    <a:pt x="4563779" y="234693"/>
                    <a:pt x="4642423" y="325982"/>
                    <a:pt x="4713639" y="422076"/>
                  </a:cubicBezTo>
                  <a:cubicBezTo>
                    <a:pt x="4784481" y="518635"/>
                    <a:pt x="4848552" y="619893"/>
                    <a:pt x="4906991" y="723463"/>
                  </a:cubicBezTo>
                  <a:cubicBezTo>
                    <a:pt x="4965582" y="826932"/>
                    <a:pt x="5019421" y="932243"/>
                    <a:pt x="5070511" y="1037524"/>
                  </a:cubicBezTo>
                  <a:cubicBezTo>
                    <a:pt x="5121871" y="1142738"/>
                    <a:pt x="5170833" y="1248016"/>
                    <a:pt x="5219493" y="1352079"/>
                  </a:cubicBezTo>
                  <a:cubicBezTo>
                    <a:pt x="5268459" y="1455943"/>
                    <a:pt x="5317204" y="1558756"/>
                    <a:pt x="5367779" y="1658945"/>
                  </a:cubicBezTo>
                  <a:lnTo>
                    <a:pt x="5446095" y="1811301"/>
                  </a:lnTo>
                  <a:cubicBezTo>
                    <a:pt x="5472584" y="1862992"/>
                    <a:pt x="5498885" y="1914915"/>
                    <a:pt x="5525115" y="1967103"/>
                  </a:cubicBezTo>
                  <a:cubicBezTo>
                    <a:pt x="5629428" y="2176256"/>
                    <a:pt x="5730254" y="2391411"/>
                    <a:pt x="5816642" y="2618837"/>
                  </a:cubicBezTo>
                  <a:cubicBezTo>
                    <a:pt x="5902562" y="2846137"/>
                    <a:pt x="5974641" y="3086291"/>
                    <a:pt x="6015787" y="3339957"/>
                  </a:cubicBezTo>
                  <a:cubicBezTo>
                    <a:pt x="6036373" y="3466512"/>
                    <a:pt x="6050262" y="3596084"/>
                    <a:pt x="6054206" y="3727239"/>
                  </a:cubicBezTo>
                  <a:cubicBezTo>
                    <a:pt x="6058266" y="3858425"/>
                    <a:pt x="6053460" y="3990915"/>
                    <a:pt x="6039811" y="4122735"/>
                  </a:cubicBezTo>
                  <a:cubicBezTo>
                    <a:pt x="6026397" y="4254618"/>
                    <a:pt x="6002552" y="4385688"/>
                    <a:pt x="5971601" y="4514288"/>
                  </a:cubicBezTo>
                  <a:cubicBezTo>
                    <a:pt x="5963342" y="4546050"/>
                    <a:pt x="5955885" y="4579019"/>
                    <a:pt x="5946751" y="4609838"/>
                  </a:cubicBezTo>
                  <a:lnTo>
                    <a:pt x="5919986" y="4703178"/>
                  </a:lnTo>
                  <a:lnTo>
                    <a:pt x="5890731" y="4795992"/>
                  </a:lnTo>
                  <a:cubicBezTo>
                    <a:pt x="5880825" y="4826888"/>
                    <a:pt x="5869667" y="4857307"/>
                    <a:pt x="5859058" y="4888015"/>
                  </a:cubicBezTo>
                  <a:cubicBezTo>
                    <a:pt x="5772112" y="5132558"/>
                    <a:pt x="5660551" y="5369373"/>
                    <a:pt x="5525053" y="5588449"/>
                  </a:cubicBezTo>
                  <a:cubicBezTo>
                    <a:pt x="5389674" y="5807557"/>
                    <a:pt x="5232835" y="6010440"/>
                    <a:pt x="5058962" y="6189929"/>
                  </a:cubicBezTo>
                  <a:cubicBezTo>
                    <a:pt x="4972125" y="6279771"/>
                    <a:pt x="4880998" y="6363650"/>
                    <a:pt x="4787706" y="6442985"/>
                  </a:cubicBezTo>
                  <a:cubicBezTo>
                    <a:pt x="4693655" y="6521410"/>
                    <a:pt x="4597439" y="6595290"/>
                    <a:pt x="4498686" y="6663678"/>
                  </a:cubicBezTo>
                  <a:cubicBezTo>
                    <a:pt x="4399893" y="6731984"/>
                    <a:pt x="4299240" y="6795191"/>
                    <a:pt x="4197167" y="6854053"/>
                  </a:cubicBezTo>
                  <a:lnTo>
                    <a:pt x="4189720" y="6858000"/>
                  </a:lnTo>
                  <a:lnTo>
                    <a:pt x="3651929" y="6858000"/>
                  </a:lnTo>
                  <a:lnTo>
                    <a:pt x="3789040" y="6778034"/>
                  </a:lnTo>
                  <a:cubicBezTo>
                    <a:pt x="3978462" y="6656931"/>
                    <a:pt x="4162446" y="6525734"/>
                    <a:pt x="4335568" y="6382709"/>
                  </a:cubicBezTo>
                  <a:cubicBezTo>
                    <a:pt x="4422084" y="6310901"/>
                    <a:pt x="4506335" y="6236787"/>
                    <a:pt x="4586923" y="6158577"/>
                  </a:cubicBezTo>
                  <a:cubicBezTo>
                    <a:pt x="4668153" y="6081248"/>
                    <a:pt x="4745649" y="6000086"/>
                    <a:pt x="4819585" y="5915847"/>
                  </a:cubicBezTo>
                  <a:cubicBezTo>
                    <a:pt x="4967573" y="5747401"/>
                    <a:pt x="5101426" y="5566247"/>
                    <a:pt x="5214727" y="5371094"/>
                  </a:cubicBezTo>
                  <a:cubicBezTo>
                    <a:pt x="5327795" y="5175879"/>
                    <a:pt x="5421090" y="4968427"/>
                    <a:pt x="5495409" y="4752778"/>
                  </a:cubicBezTo>
                  <a:cubicBezTo>
                    <a:pt x="5504291" y="4725712"/>
                    <a:pt x="5513872" y="4698834"/>
                    <a:pt x="5522322" y="4671511"/>
                  </a:cubicBezTo>
                  <a:lnTo>
                    <a:pt x="5547631" y="4589675"/>
                  </a:lnTo>
                  <a:lnTo>
                    <a:pt x="5570792" y="4506978"/>
                  </a:lnTo>
                  <a:cubicBezTo>
                    <a:pt x="5578845" y="4479265"/>
                    <a:pt x="5584485" y="4452605"/>
                    <a:pt x="5591541" y="4425334"/>
                  </a:cubicBezTo>
                  <a:cubicBezTo>
                    <a:pt x="5618002" y="4316765"/>
                    <a:pt x="5636850" y="4207148"/>
                    <a:pt x="5649500" y="4097286"/>
                  </a:cubicBezTo>
                  <a:cubicBezTo>
                    <a:pt x="5674602" y="3877368"/>
                    <a:pt x="5668749" y="3656091"/>
                    <a:pt x="5637615" y="3437524"/>
                  </a:cubicBezTo>
                  <a:cubicBezTo>
                    <a:pt x="5605861" y="3218934"/>
                    <a:pt x="5549060" y="3003118"/>
                    <a:pt x="5475454" y="2791575"/>
                  </a:cubicBezTo>
                  <a:cubicBezTo>
                    <a:pt x="5402070" y="2579668"/>
                    <a:pt x="5313111" y="2371656"/>
                    <a:pt x="5217600" y="2164719"/>
                  </a:cubicBezTo>
                  <a:cubicBezTo>
                    <a:pt x="5193627" y="2112994"/>
                    <a:pt x="5169419" y="2061207"/>
                    <a:pt x="5144941" y="2009490"/>
                  </a:cubicBezTo>
                  <a:lnTo>
                    <a:pt x="5070052" y="1851823"/>
                  </a:lnTo>
                  <a:cubicBezTo>
                    <a:pt x="5020031" y="1744421"/>
                    <a:pt x="4972748" y="1636620"/>
                    <a:pt x="4926984" y="1529226"/>
                  </a:cubicBezTo>
                  <a:lnTo>
                    <a:pt x="4790925" y="1209923"/>
                  </a:lnTo>
                  <a:cubicBezTo>
                    <a:pt x="4745458" y="1105158"/>
                    <a:pt x="4699567" y="1001976"/>
                    <a:pt x="4650559" y="902490"/>
                  </a:cubicBezTo>
                  <a:cubicBezTo>
                    <a:pt x="4601243" y="803205"/>
                    <a:pt x="4549606" y="706978"/>
                    <a:pt x="4491930" y="616919"/>
                  </a:cubicBezTo>
                  <a:cubicBezTo>
                    <a:pt x="4434712" y="526559"/>
                    <a:pt x="4372370" y="441762"/>
                    <a:pt x="4302323" y="366083"/>
                  </a:cubicBezTo>
                  <a:cubicBezTo>
                    <a:pt x="4232428" y="290304"/>
                    <a:pt x="4155542" y="222846"/>
                    <a:pt x="4072203" y="164982"/>
                  </a:cubicBezTo>
                  <a:cubicBezTo>
                    <a:pt x="3988864" y="107118"/>
                    <a:pt x="3898693" y="59316"/>
                    <a:pt x="3803964" y="21052"/>
                  </a:cubicBezTo>
                  <a:lnTo>
                    <a:pt x="3768314" y="6826"/>
                  </a:lnTo>
                  <a:close/>
                  <a:moveTo>
                    <a:pt x="1589779" y="0"/>
                  </a:moveTo>
                  <a:lnTo>
                    <a:pt x="1918056" y="0"/>
                  </a:lnTo>
                  <a:lnTo>
                    <a:pt x="1764243" y="55145"/>
                  </a:lnTo>
                  <a:cubicBezTo>
                    <a:pt x="1609764" y="115414"/>
                    <a:pt x="1458840" y="188978"/>
                    <a:pt x="1313330" y="274424"/>
                  </a:cubicBezTo>
                  <a:cubicBezTo>
                    <a:pt x="924625" y="501532"/>
                    <a:pt x="576885" y="817476"/>
                    <a:pt x="295673" y="1187630"/>
                  </a:cubicBezTo>
                  <a:cubicBezTo>
                    <a:pt x="225216" y="1280162"/>
                    <a:pt x="158640" y="1375858"/>
                    <a:pt x="96207" y="1474327"/>
                  </a:cubicBezTo>
                  <a:lnTo>
                    <a:pt x="0" y="1641460"/>
                  </a:lnTo>
                  <a:lnTo>
                    <a:pt x="0" y="1224218"/>
                  </a:lnTo>
                  <a:lnTo>
                    <a:pt x="150937" y="1040975"/>
                  </a:lnTo>
                  <a:cubicBezTo>
                    <a:pt x="478530" y="677729"/>
                    <a:pt x="858178" y="381092"/>
                    <a:pt x="1264907" y="158248"/>
                  </a:cubicBezTo>
                  <a:cubicBezTo>
                    <a:pt x="1366631" y="102619"/>
                    <a:pt x="1470177" y="51760"/>
                    <a:pt x="1575167" y="567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1" name="Graphic 10" descr="Satellite">
            <a:extLst>
              <a:ext uri="{FF2B5EF4-FFF2-40B4-BE49-F238E27FC236}">
                <a16:creationId xmlns:a16="http://schemas.microsoft.com/office/drawing/2014/main" id="{D3879450-03AB-1326-4394-9B96493DA4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74437" y="1700784"/>
            <a:ext cx="3785616" cy="3785616"/>
          </a:xfrm>
          <a:prstGeom prst="rect">
            <a:avLst/>
          </a:prstGeom>
        </p:spPr>
      </p:pic>
      <p:sp>
        <p:nvSpPr>
          <p:cNvPr id="7" name="Content Placeholder 6">
            <a:extLst>
              <a:ext uri="{FF2B5EF4-FFF2-40B4-BE49-F238E27FC236}">
                <a16:creationId xmlns:a16="http://schemas.microsoft.com/office/drawing/2014/main" id="{DCD705F1-9AE0-E150-39AB-4B73CF4D8154}"/>
              </a:ext>
            </a:extLst>
          </p:cNvPr>
          <p:cNvSpPr>
            <a:spLocks noGrp="1"/>
          </p:cNvSpPr>
          <p:nvPr>
            <p:ph idx="1"/>
          </p:nvPr>
        </p:nvSpPr>
        <p:spPr>
          <a:xfrm>
            <a:off x="6621072" y="2421683"/>
            <a:ext cx="4765949" cy="3353476"/>
          </a:xfrm>
        </p:spPr>
        <p:txBody>
          <a:bodyPr anchor="t">
            <a:normAutofit/>
          </a:bodyPr>
          <a:lstStyle/>
          <a:p>
            <a:pPr algn="just"/>
            <a:r>
              <a:rPr lang="en-US" sz="2400" dirty="0"/>
              <a:t>Develop an automated satellite image processing system capable of accurately identifying and monitoring changes in land use and land cover over time to support urban planning, environmental conservation, and disaster management.</a:t>
            </a:r>
            <a:endParaRPr lang="en-IN" sz="2400" dirty="0"/>
          </a:p>
        </p:txBody>
      </p:sp>
    </p:spTree>
    <p:extLst>
      <p:ext uri="{BB962C8B-B14F-4D97-AF65-F5344CB8AC3E}">
        <p14:creationId xmlns:p14="http://schemas.microsoft.com/office/powerpoint/2010/main" val="4635118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458E8F2-86EC-68CE-0FF0-D565B2E01F29}"/>
              </a:ext>
            </a:extLst>
          </p:cNvPr>
          <p:cNvSpPr/>
          <p:nvPr/>
        </p:nvSpPr>
        <p:spPr>
          <a:xfrm>
            <a:off x="490331" y="2044148"/>
            <a:ext cx="11211339" cy="2769704"/>
          </a:xfrm>
          <a:prstGeom prst="rect">
            <a:avLst/>
          </a:prstGeom>
          <a:solidFill>
            <a:schemeClr val="bg2"/>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A80F06C0-6431-826F-F62E-58B0B8417324}"/>
              </a:ext>
            </a:extLst>
          </p:cNvPr>
          <p:cNvPicPr>
            <a:picLocks noChangeAspect="1"/>
          </p:cNvPicPr>
          <p:nvPr/>
        </p:nvPicPr>
        <p:blipFill rotWithShape="1">
          <a:blip r:embed="rId2">
            <a:extLst>
              <a:ext uri="{28A0092B-C50C-407E-A947-70E740481C1C}">
                <a14:useLocalDpi xmlns:a14="http://schemas.microsoft.com/office/drawing/2010/main" val="0"/>
              </a:ext>
            </a:extLst>
          </a:blip>
          <a:srcRect t="25787" b="53209"/>
          <a:stretch/>
        </p:blipFill>
        <p:spPr>
          <a:xfrm>
            <a:off x="856981" y="2832652"/>
            <a:ext cx="10478038" cy="1192696"/>
          </a:xfrm>
          <a:prstGeom prst="rect">
            <a:avLst/>
          </a:prstGeom>
        </p:spPr>
      </p:pic>
    </p:spTree>
    <p:extLst>
      <p:ext uri="{BB962C8B-B14F-4D97-AF65-F5344CB8AC3E}">
        <p14:creationId xmlns:p14="http://schemas.microsoft.com/office/powerpoint/2010/main" val="25538596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3129A8-9E58-3D4F-8A45-22DF950281B8}"/>
              </a:ext>
            </a:extLst>
          </p:cNvPr>
          <p:cNvPicPr>
            <a:picLocks noChangeAspect="1"/>
          </p:cNvPicPr>
          <p:nvPr/>
        </p:nvPicPr>
        <p:blipFill>
          <a:blip r:embed="rId2"/>
          <a:stretch>
            <a:fillRect/>
          </a:stretch>
        </p:blipFill>
        <p:spPr>
          <a:xfrm>
            <a:off x="985370" y="555674"/>
            <a:ext cx="10221260" cy="5746652"/>
          </a:xfrm>
          <a:prstGeom prst="rect">
            <a:avLst/>
          </a:prstGeom>
        </p:spPr>
      </p:pic>
    </p:spTree>
    <p:extLst>
      <p:ext uri="{BB962C8B-B14F-4D97-AF65-F5344CB8AC3E}">
        <p14:creationId xmlns:p14="http://schemas.microsoft.com/office/powerpoint/2010/main" val="37268312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1" name="Freeform: Shape 10">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14" name="Freeform: Shape 13">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20C505FB-2797-98AE-3E2A-53A92F24CAA1}"/>
              </a:ext>
            </a:extLst>
          </p:cNvPr>
          <p:cNvSpPr>
            <a:spLocks noGrp="1"/>
          </p:cNvSpPr>
          <p:nvPr>
            <p:ph type="ctrTitle"/>
          </p:nvPr>
        </p:nvSpPr>
        <p:spPr>
          <a:xfrm>
            <a:off x="3502519" y="2603269"/>
            <a:ext cx="5186842" cy="1651462"/>
          </a:xfrm>
        </p:spPr>
        <p:txBody>
          <a:bodyPr anchor="b">
            <a:normAutofit/>
          </a:bodyPr>
          <a:lstStyle/>
          <a:p>
            <a:r>
              <a:rPr lang="en-IN" sz="5200" dirty="0">
                <a:solidFill>
                  <a:schemeClr val="tx2"/>
                </a:solidFill>
              </a:rPr>
              <a:t>Research Paper Status</a:t>
            </a:r>
          </a:p>
        </p:txBody>
      </p:sp>
      <p:grpSp>
        <p:nvGrpSpPr>
          <p:cNvPr id="22" name="Group 21">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155"/>
            <a:ext cx="2514948" cy="2174333"/>
            <a:chOff x="-305" y="-4155"/>
            <a:chExt cx="2514948" cy="2174333"/>
          </a:xfrm>
        </p:grpSpPr>
        <p:sp>
          <p:nvSpPr>
            <p:cNvPr id="23" name="Freeform: Shape 22">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85727" y="4683666"/>
            <a:ext cx="2514948" cy="2174333"/>
            <a:chOff x="-305" y="-4155"/>
            <a:chExt cx="2514948" cy="2174333"/>
          </a:xfrm>
        </p:grpSpPr>
        <p:sp>
          <p:nvSpPr>
            <p:cNvPr id="29" name="Freeform: Shape 28">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2" name="Freeform: Shape 31">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9060490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0D88BF-38BA-F733-56FD-17CD6A3CE7EA}"/>
              </a:ext>
            </a:extLst>
          </p:cNvPr>
          <p:cNvSpPr txBox="1"/>
          <p:nvPr/>
        </p:nvSpPr>
        <p:spPr>
          <a:xfrm>
            <a:off x="2912165" y="1228397"/>
            <a:ext cx="6367669" cy="4401205"/>
          </a:xfrm>
          <a:prstGeom prst="rect">
            <a:avLst/>
          </a:prstGeom>
          <a:noFill/>
        </p:spPr>
        <p:txBody>
          <a:bodyPr wrap="square" rtlCol="0">
            <a:spAutoFit/>
          </a:bodyPr>
          <a:lstStyle/>
          <a:p>
            <a:r>
              <a:rPr lang="en-IN" sz="4000" b="1" dirty="0"/>
              <a:t>Research Paper Status:</a:t>
            </a:r>
          </a:p>
          <a:p>
            <a:endParaRPr lang="en-IN" sz="4000" dirty="0"/>
          </a:p>
          <a:p>
            <a:r>
              <a:rPr lang="en-IN" sz="4000" dirty="0">
                <a:solidFill>
                  <a:srgbClr val="92D050"/>
                </a:solidFill>
              </a:rPr>
              <a:t>Given</a:t>
            </a:r>
          </a:p>
          <a:p>
            <a:r>
              <a:rPr lang="en-IN" sz="4000" dirty="0">
                <a:solidFill>
                  <a:srgbClr val="92D050"/>
                </a:solidFill>
              </a:rPr>
              <a:t>Submitted</a:t>
            </a:r>
          </a:p>
          <a:p>
            <a:r>
              <a:rPr lang="en-IN" sz="4000" dirty="0">
                <a:solidFill>
                  <a:srgbClr val="92D050"/>
                </a:solidFill>
              </a:rPr>
              <a:t>Accepted</a:t>
            </a:r>
            <a:endParaRPr lang="en-IN" sz="4000" dirty="0">
              <a:solidFill>
                <a:srgbClr val="FF0000"/>
              </a:solidFill>
            </a:endParaRPr>
          </a:p>
          <a:p>
            <a:r>
              <a:rPr lang="en-IN" sz="4000" dirty="0">
                <a:solidFill>
                  <a:srgbClr val="FF0000"/>
                </a:solidFill>
              </a:rPr>
              <a:t>Presentation (14/03/2024)</a:t>
            </a:r>
          </a:p>
          <a:p>
            <a:r>
              <a:rPr lang="en-IN" sz="4000" dirty="0">
                <a:solidFill>
                  <a:srgbClr val="FF0000"/>
                </a:solidFill>
              </a:rPr>
              <a:t>Published</a:t>
            </a:r>
          </a:p>
        </p:txBody>
      </p:sp>
    </p:spTree>
    <p:extLst>
      <p:ext uri="{BB962C8B-B14F-4D97-AF65-F5344CB8AC3E}">
        <p14:creationId xmlns:p14="http://schemas.microsoft.com/office/powerpoint/2010/main" val="41462780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2"/>
            <a:extLst>
              <a:ext uri="{FF2B5EF4-FFF2-40B4-BE49-F238E27FC236}">
                <a16:creationId xmlns:a16="http://schemas.microsoft.com/office/drawing/2014/main" id="{C7D91DE4-208C-AC78-A304-B7220015975C}"/>
              </a:ext>
            </a:extLst>
          </p:cNvPr>
          <p:cNvPicPr>
            <a:picLocks noChangeAspect="1"/>
          </p:cNvPicPr>
          <p:nvPr/>
        </p:nvPicPr>
        <p:blipFill>
          <a:blip r:embed="rId3"/>
          <a:stretch>
            <a:fillRect/>
          </a:stretch>
        </p:blipFill>
        <p:spPr>
          <a:xfrm>
            <a:off x="1437245" y="809729"/>
            <a:ext cx="9317509" cy="5238541"/>
          </a:xfrm>
          <a:prstGeom prst="rect">
            <a:avLst/>
          </a:prstGeom>
        </p:spPr>
      </p:pic>
    </p:spTree>
    <p:extLst>
      <p:ext uri="{BB962C8B-B14F-4D97-AF65-F5344CB8AC3E}">
        <p14:creationId xmlns:p14="http://schemas.microsoft.com/office/powerpoint/2010/main" val="7392764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E5EB6D9-F3C1-0374-B1F5-4D40B13B220C}"/>
              </a:ext>
            </a:extLst>
          </p:cNvPr>
          <p:cNvPicPr>
            <a:picLocks noChangeAspect="1"/>
          </p:cNvPicPr>
          <p:nvPr/>
        </p:nvPicPr>
        <p:blipFill>
          <a:blip r:embed="rId2"/>
          <a:stretch>
            <a:fillRect/>
          </a:stretch>
        </p:blipFill>
        <p:spPr>
          <a:xfrm>
            <a:off x="1563757" y="880858"/>
            <a:ext cx="9064486" cy="5096284"/>
          </a:xfrm>
          <a:prstGeom prst="rect">
            <a:avLst/>
          </a:prstGeom>
        </p:spPr>
      </p:pic>
    </p:spTree>
    <p:extLst>
      <p:ext uri="{BB962C8B-B14F-4D97-AF65-F5344CB8AC3E}">
        <p14:creationId xmlns:p14="http://schemas.microsoft.com/office/powerpoint/2010/main" val="5587617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9D6B15-26F3-9D75-B61F-44C5FEB1CAD2}"/>
              </a:ext>
            </a:extLst>
          </p:cNvPr>
          <p:cNvPicPr>
            <a:picLocks noChangeAspect="1"/>
          </p:cNvPicPr>
          <p:nvPr/>
        </p:nvPicPr>
        <p:blipFill>
          <a:blip r:embed="rId2"/>
          <a:stretch>
            <a:fillRect/>
          </a:stretch>
        </p:blipFill>
        <p:spPr>
          <a:xfrm>
            <a:off x="1233714" y="695299"/>
            <a:ext cx="9724572" cy="5467402"/>
          </a:xfrm>
          <a:prstGeom prst="rect">
            <a:avLst/>
          </a:prstGeom>
        </p:spPr>
      </p:pic>
    </p:spTree>
    <p:extLst>
      <p:ext uri="{BB962C8B-B14F-4D97-AF65-F5344CB8AC3E}">
        <p14:creationId xmlns:p14="http://schemas.microsoft.com/office/powerpoint/2010/main" val="20623524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1" name="Freeform: Shape 10">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14" name="Freeform: Shape 13">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20C505FB-2797-98AE-3E2A-53A92F24CAA1}"/>
              </a:ext>
            </a:extLst>
          </p:cNvPr>
          <p:cNvSpPr>
            <a:spLocks noGrp="1"/>
          </p:cNvSpPr>
          <p:nvPr>
            <p:ph type="ctrTitle"/>
          </p:nvPr>
        </p:nvSpPr>
        <p:spPr>
          <a:xfrm>
            <a:off x="3589245" y="2985378"/>
            <a:ext cx="5186842" cy="887244"/>
          </a:xfrm>
        </p:spPr>
        <p:txBody>
          <a:bodyPr anchor="b">
            <a:normAutofit/>
          </a:bodyPr>
          <a:lstStyle/>
          <a:p>
            <a:r>
              <a:rPr lang="en-IN" sz="5200" dirty="0">
                <a:solidFill>
                  <a:schemeClr val="tx2"/>
                </a:solidFill>
              </a:rPr>
              <a:t>References</a:t>
            </a:r>
          </a:p>
        </p:txBody>
      </p:sp>
      <p:grpSp>
        <p:nvGrpSpPr>
          <p:cNvPr id="22" name="Group 21">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155"/>
            <a:ext cx="2514948" cy="2174333"/>
            <a:chOff x="-305" y="-4155"/>
            <a:chExt cx="2514948" cy="2174333"/>
          </a:xfrm>
        </p:grpSpPr>
        <p:sp>
          <p:nvSpPr>
            <p:cNvPr id="23" name="Freeform: Shape 22">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85727" y="4683666"/>
            <a:ext cx="2514948" cy="2174333"/>
            <a:chOff x="-305" y="-4155"/>
            <a:chExt cx="2514948" cy="2174333"/>
          </a:xfrm>
        </p:grpSpPr>
        <p:sp>
          <p:nvSpPr>
            <p:cNvPr id="29" name="Freeform: Shape 28">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2" name="Freeform: Shape 31">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5368682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40718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7F5A7B-902A-B814-F86E-7E3991F3AB13}"/>
              </a:ext>
            </a:extLst>
          </p:cNvPr>
          <p:cNvPicPr>
            <a:picLocks noChangeAspect="1"/>
          </p:cNvPicPr>
          <p:nvPr/>
        </p:nvPicPr>
        <p:blipFill rotWithShape="1">
          <a:blip r:embed="rId2"/>
          <a:srcRect b="25000"/>
          <a:stretch/>
        </p:blipFill>
        <p:spPr>
          <a:xfrm>
            <a:off x="20" y="10"/>
            <a:ext cx="12191979" cy="6857990"/>
          </a:xfrm>
          <a:prstGeom prst="rect">
            <a:avLst/>
          </a:prstGeom>
        </p:spPr>
      </p:pic>
      <p:sp>
        <p:nvSpPr>
          <p:cNvPr id="8" name="Freeform: Shape 7">
            <a:extLst>
              <a:ext uri="{FF2B5EF4-FFF2-40B4-BE49-F238E27FC236}">
                <a16:creationId xmlns:a16="http://schemas.microsoft.com/office/drawing/2014/main" id="{892943C2-D6C0-8B6D-C70C-0283EFBF64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756552">
            <a:off x="954248" y="1774317"/>
            <a:ext cx="3855950" cy="3704041"/>
          </a:xfrm>
          <a:custGeom>
            <a:avLst/>
            <a:gdLst>
              <a:gd name="connsiteX0" fmla="*/ 2531073 w 4828010"/>
              <a:gd name="connsiteY0" fmla="*/ 0 h 4873559"/>
              <a:gd name="connsiteX1" fmla="*/ 3937963 w 4828010"/>
              <a:gd name="connsiteY1" fmla="*/ 437433 h 4873559"/>
              <a:gd name="connsiteX2" fmla="*/ 4806231 w 4828010"/>
              <a:gd name="connsiteY2" fmla="*/ 1773180 h 4873559"/>
              <a:gd name="connsiteX3" fmla="*/ 4448644 w 4828010"/>
              <a:gd name="connsiteY3" fmla="*/ 3933235 h 4873559"/>
              <a:gd name="connsiteX4" fmla="*/ 3192542 w 4828010"/>
              <a:gd name="connsiteY4" fmla="*/ 4716168 h 4873559"/>
              <a:gd name="connsiteX5" fmla="*/ 937448 w 4828010"/>
              <a:gd name="connsiteY5" fmla="*/ 4547691 h 4873559"/>
              <a:gd name="connsiteX6" fmla="*/ 12348 w 4828010"/>
              <a:gd name="connsiteY6" fmla="*/ 3026750 h 4873559"/>
              <a:gd name="connsiteX7" fmla="*/ 553508 w 4828010"/>
              <a:gd name="connsiteY7" fmla="*/ 740383 h 4873559"/>
              <a:gd name="connsiteX8" fmla="*/ 2531073 w 4828010"/>
              <a:gd name="connsiteY8" fmla="*/ 0 h 4873559"/>
              <a:gd name="connsiteX0" fmla="*/ 2531073 w 4828010"/>
              <a:gd name="connsiteY0" fmla="*/ 0 h 4853896"/>
              <a:gd name="connsiteX1" fmla="*/ 3937963 w 4828010"/>
              <a:gd name="connsiteY1" fmla="*/ 437433 h 4853896"/>
              <a:gd name="connsiteX2" fmla="*/ 4806231 w 4828010"/>
              <a:gd name="connsiteY2" fmla="*/ 1773180 h 4853896"/>
              <a:gd name="connsiteX3" fmla="*/ 4448644 w 4828010"/>
              <a:gd name="connsiteY3" fmla="*/ 3933235 h 4853896"/>
              <a:gd name="connsiteX4" fmla="*/ 3192542 w 4828010"/>
              <a:gd name="connsiteY4" fmla="*/ 4716168 h 4853896"/>
              <a:gd name="connsiteX5" fmla="*/ 1075671 w 4828010"/>
              <a:gd name="connsiteY5" fmla="*/ 4473263 h 4853896"/>
              <a:gd name="connsiteX6" fmla="*/ 12348 w 4828010"/>
              <a:gd name="connsiteY6" fmla="*/ 3026750 h 4853896"/>
              <a:gd name="connsiteX7" fmla="*/ 553508 w 4828010"/>
              <a:gd name="connsiteY7" fmla="*/ 740383 h 4853896"/>
              <a:gd name="connsiteX8" fmla="*/ 2531073 w 4828010"/>
              <a:gd name="connsiteY8" fmla="*/ 0 h 4853896"/>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531073 w 4828010"/>
              <a:gd name="connsiteY0" fmla="*/ 0 h 4852652"/>
              <a:gd name="connsiteX1" fmla="*/ 3937963 w 4828010"/>
              <a:gd name="connsiteY1" fmla="*/ 437433 h 4852652"/>
              <a:gd name="connsiteX2" fmla="*/ 4806231 w 4828010"/>
              <a:gd name="connsiteY2" fmla="*/ 1773180 h 4852652"/>
              <a:gd name="connsiteX3" fmla="*/ 4448644 w 4828010"/>
              <a:gd name="connsiteY3" fmla="*/ 3933235 h 4852652"/>
              <a:gd name="connsiteX4" fmla="*/ 3192542 w 4828010"/>
              <a:gd name="connsiteY4" fmla="*/ 4716168 h 4852652"/>
              <a:gd name="connsiteX5" fmla="*/ 1160732 w 4828010"/>
              <a:gd name="connsiteY5" fmla="*/ 4467947 h 4852652"/>
              <a:gd name="connsiteX6" fmla="*/ 12348 w 4828010"/>
              <a:gd name="connsiteY6" fmla="*/ 3026750 h 4852652"/>
              <a:gd name="connsiteX7" fmla="*/ 553508 w 4828010"/>
              <a:gd name="connsiteY7" fmla="*/ 740383 h 4852652"/>
              <a:gd name="connsiteX8" fmla="*/ 2531073 w 4828010"/>
              <a:gd name="connsiteY8" fmla="*/ 0 h 485265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60239 w 4757176"/>
              <a:gd name="connsiteY0" fmla="*/ 0 h 4850182"/>
              <a:gd name="connsiteX1" fmla="*/ 3867129 w 4757176"/>
              <a:gd name="connsiteY1" fmla="*/ 437433 h 4850182"/>
              <a:gd name="connsiteX2" fmla="*/ 4735397 w 4757176"/>
              <a:gd name="connsiteY2" fmla="*/ 1773180 h 4850182"/>
              <a:gd name="connsiteX3" fmla="*/ 4377810 w 4757176"/>
              <a:gd name="connsiteY3" fmla="*/ 3933235 h 4850182"/>
              <a:gd name="connsiteX4" fmla="*/ 3121708 w 4757176"/>
              <a:gd name="connsiteY4" fmla="*/ 4716168 h 4850182"/>
              <a:gd name="connsiteX5" fmla="*/ 1089898 w 4757176"/>
              <a:gd name="connsiteY5" fmla="*/ 4467947 h 4850182"/>
              <a:gd name="connsiteX6" fmla="*/ 15942 w 4757176"/>
              <a:gd name="connsiteY6" fmla="*/ 3101178 h 4850182"/>
              <a:gd name="connsiteX7" fmla="*/ 482674 w 4757176"/>
              <a:gd name="connsiteY7" fmla="*/ 740383 h 4850182"/>
              <a:gd name="connsiteX8" fmla="*/ 2460239 w 4757176"/>
              <a:gd name="connsiteY8" fmla="*/ 0 h 4850182"/>
              <a:gd name="connsiteX0" fmla="*/ 2484014 w 4780951"/>
              <a:gd name="connsiteY0" fmla="*/ 0 h 4850182"/>
              <a:gd name="connsiteX1" fmla="*/ 3890904 w 4780951"/>
              <a:gd name="connsiteY1" fmla="*/ 437433 h 4850182"/>
              <a:gd name="connsiteX2" fmla="*/ 4759172 w 4780951"/>
              <a:gd name="connsiteY2" fmla="*/ 1773180 h 4850182"/>
              <a:gd name="connsiteX3" fmla="*/ 4401585 w 4780951"/>
              <a:gd name="connsiteY3" fmla="*/ 3933235 h 4850182"/>
              <a:gd name="connsiteX4" fmla="*/ 3145483 w 4780951"/>
              <a:gd name="connsiteY4" fmla="*/ 4716168 h 4850182"/>
              <a:gd name="connsiteX5" fmla="*/ 1113673 w 4780951"/>
              <a:gd name="connsiteY5" fmla="*/ 4467947 h 4850182"/>
              <a:gd name="connsiteX6" fmla="*/ 39717 w 4780951"/>
              <a:gd name="connsiteY6" fmla="*/ 3101178 h 4850182"/>
              <a:gd name="connsiteX7" fmla="*/ 506449 w 4780951"/>
              <a:gd name="connsiteY7" fmla="*/ 740383 h 4850182"/>
              <a:gd name="connsiteX8" fmla="*/ 2484014 w 4780951"/>
              <a:gd name="connsiteY8" fmla="*/ 0 h 4850182"/>
              <a:gd name="connsiteX0" fmla="*/ 2484014 w 4780127"/>
              <a:gd name="connsiteY0" fmla="*/ 0 h 4850182"/>
              <a:gd name="connsiteX1" fmla="*/ 3890904 w 4780127"/>
              <a:gd name="connsiteY1" fmla="*/ 437433 h 4850182"/>
              <a:gd name="connsiteX2" fmla="*/ 4759172 w 4780127"/>
              <a:gd name="connsiteY2" fmla="*/ 1773180 h 4850182"/>
              <a:gd name="connsiteX3" fmla="*/ 4390953 w 4780127"/>
              <a:gd name="connsiteY3" fmla="*/ 3805644 h 4850182"/>
              <a:gd name="connsiteX4" fmla="*/ 3145483 w 4780127"/>
              <a:gd name="connsiteY4" fmla="*/ 4716168 h 4850182"/>
              <a:gd name="connsiteX5" fmla="*/ 1113673 w 4780127"/>
              <a:gd name="connsiteY5" fmla="*/ 4467947 h 4850182"/>
              <a:gd name="connsiteX6" fmla="*/ 39717 w 4780127"/>
              <a:gd name="connsiteY6" fmla="*/ 3101178 h 4850182"/>
              <a:gd name="connsiteX7" fmla="*/ 506449 w 4780127"/>
              <a:gd name="connsiteY7" fmla="*/ 740383 h 4850182"/>
              <a:gd name="connsiteX8" fmla="*/ 2484014 w 4780127"/>
              <a:gd name="connsiteY8" fmla="*/ 0 h 4850182"/>
              <a:gd name="connsiteX0" fmla="*/ 2484014 w 4778010"/>
              <a:gd name="connsiteY0" fmla="*/ 0 h 4846926"/>
              <a:gd name="connsiteX1" fmla="*/ 3890904 w 4778010"/>
              <a:gd name="connsiteY1" fmla="*/ 437433 h 4846926"/>
              <a:gd name="connsiteX2" fmla="*/ 4759172 w 4778010"/>
              <a:gd name="connsiteY2" fmla="*/ 1773180 h 4846926"/>
              <a:gd name="connsiteX3" fmla="*/ 4390953 w 4778010"/>
              <a:gd name="connsiteY3" fmla="*/ 3805644 h 4846926"/>
              <a:gd name="connsiteX4" fmla="*/ 3343914 w 4778010"/>
              <a:gd name="connsiteY4" fmla="*/ 4712128 h 4846926"/>
              <a:gd name="connsiteX5" fmla="*/ 1113673 w 4778010"/>
              <a:gd name="connsiteY5" fmla="*/ 4467947 h 4846926"/>
              <a:gd name="connsiteX6" fmla="*/ 39717 w 4778010"/>
              <a:gd name="connsiteY6" fmla="*/ 3101178 h 4846926"/>
              <a:gd name="connsiteX7" fmla="*/ 506449 w 4778010"/>
              <a:gd name="connsiteY7" fmla="*/ 740383 h 4846926"/>
              <a:gd name="connsiteX8" fmla="*/ 2484014 w 4778010"/>
              <a:gd name="connsiteY8" fmla="*/ 0 h 4846926"/>
              <a:gd name="connsiteX0" fmla="*/ 2484014 w 4782503"/>
              <a:gd name="connsiteY0" fmla="*/ 0 h 4846926"/>
              <a:gd name="connsiteX1" fmla="*/ 3890904 w 4782503"/>
              <a:gd name="connsiteY1" fmla="*/ 437433 h 4846926"/>
              <a:gd name="connsiteX2" fmla="*/ 4759172 w 4782503"/>
              <a:gd name="connsiteY2" fmla="*/ 1773180 h 4846926"/>
              <a:gd name="connsiteX3" fmla="*/ 4450482 w 4782503"/>
              <a:gd name="connsiteY3" fmla="*/ 3688481 h 4846926"/>
              <a:gd name="connsiteX4" fmla="*/ 3343914 w 4782503"/>
              <a:gd name="connsiteY4" fmla="*/ 4712128 h 4846926"/>
              <a:gd name="connsiteX5" fmla="*/ 1113673 w 4782503"/>
              <a:gd name="connsiteY5" fmla="*/ 4467947 h 4846926"/>
              <a:gd name="connsiteX6" fmla="*/ 39717 w 4782503"/>
              <a:gd name="connsiteY6" fmla="*/ 3101178 h 4846926"/>
              <a:gd name="connsiteX7" fmla="*/ 506449 w 4782503"/>
              <a:gd name="connsiteY7" fmla="*/ 740383 h 4846926"/>
              <a:gd name="connsiteX8" fmla="*/ 2484014 w 4782503"/>
              <a:gd name="connsiteY8" fmla="*/ 0 h 4846926"/>
              <a:gd name="connsiteX0" fmla="*/ 2484014 w 4784889"/>
              <a:gd name="connsiteY0" fmla="*/ 0 h 4846926"/>
              <a:gd name="connsiteX1" fmla="*/ 3890904 w 4784889"/>
              <a:gd name="connsiteY1" fmla="*/ 437433 h 4846926"/>
              <a:gd name="connsiteX2" fmla="*/ 4759172 w 4784889"/>
              <a:gd name="connsiteY2" fmla="*/ 1773180 h 4846926"/>
              <a:gd name="connsiteX3" fmla="*/ 4474294 w 4784889"/>
              <a:gd name="connsiteY3" fmla="*/ 3676361 h 4846926"/>
              <a:gd name="connsiteX4" fmla="*/ 3343914 w 4784889"/>
              <a:gd name="connsiteY4" fmla="*/ 4712128 h 4846926"/>
              <a:gd name="connsiteX5" fmla="*/ 1113673 w 4784889"/>
              <a:gd name="connsiteY5" fmla="*/ 4467947 h 4846926"/>
              <a:gd name="connsiteX6" fmla="*/ 39717 w 4784889"/>
              <a:gd name="connsiteY6" fmla="*/ 3101178 h 4846926"/>
              <a:gd name="connsiteX7" fmla="*/ 506449 w 4784889"/>
              <a:gd name="connsiteY7" fmla="*/ 740383 h 4846926"/>
              <a:gd name="connsiteX8" fmla="*/ 2484014 w 4784889"/>
              <a:gd name="connsiteY8" fmla="*/ 0 h 4846926"/>
              <a:gd name="connsiteX0" fmla="*/ 2484014 w 4784889"/>
              <a:gd name="connsiteY0" fmla="*/ 0 h 4860980"/>
              <a:gd name="connsiteX1" fmla="*/ 3890904 w 4784889"/>
              <a:gd name="connsiteY1" fmla="*/ 437433 h 4860980"/>
              <a:gd name="connsiteX2" fmla="*/ 4759172 w 4784889"/>
              <a:gd name="connsiteY2" fmla="*/ 1773180 h 4860980"/>
              <a:gd name="connsiteX3" fmla="*/ 4474294 w 4784889"/>
              <a:gd name="connsiteY3" fmla="*/ 3676361 h 4860980"/>
              <a:gd name="connsiteX4" fmla="*/ 3343914 w 4784889"/>
              <a:gd name="connsiteY4" fmla="*/ 4712128 h 4860980"/>
              <a:gd name="connsiteX5" fmla="*/ 1097799 w 4784889"/>
              <a:gd name="connsiteY5" fmla="*/ 4524510 h 4860980"/>
              <a:gd name="connsiteX6" fmla="*/ 39717 w 4784889"/>
              <a:gd name="connsiteY6" fmla="*/ 3101178 h 4860980"/>
              <a:gd name="connsiteX7" fmla="*/ 506449 w 4784889"/>
              <a:gd name="connsiteY7" fmla="*/ 740383 h 4860980"/>
              <a:gd name="connsiteX8" fmla="*/ 2484014 w 4784889"/>
              <a:gd name="connsiteY8" fmla="*/ 0 h 4860980"/>
              <a:gd name="connsiteX0" fmla="*/ 2484014 w 4783308"/>
              <a:gd name="connsiteY0" fmla="*/ 0 h 4860981"/>
              <a:gd name="connsiteX1" fmla="*/ 3890904 w 4783308"/>
              <a:gd name="connsiteY1" fmla="*/ 437433 h 4860981"/>
              <a:gd name="connsiteX2" fmla="*/ 4759172 w 4783308"/>
              <a:gd name="connsiteY2" fmla="*/ 1773180 h 4860981"/>
              <a:gd name="connsiteX3" fmla="*/ 4474294 w 4783308"/>
              <a:gd name="connsiteY3" fmla="*/ 3676361 h 4860981"/>
              <a:gd name="connsiteX4" fmla="*/ 3443129 w 4783308"/>
              <a:gd name="connsiteY4" fmla="*/ 4712129 h 4860981"/>
              <a:gd name="connsiteX5" fmla="*/ 1097799 w 4783308"/>
              <a:gd name="connsiteY5" fmla="*/ 4524510 h 4860981"/>
              <a:gd name="connsiteX6" fmla="*/ 39717 w 4783308"/>
              <a:gd name="connsiteY6" fmla="*/ 3101178 h 4860981"/>
              <a:gd name="connsiteX7" fmla="*/ 506449 w 4783308"/>
              <a:gd name="connsiteY7" fmla="*/ 740383 h 4860981"/>
              <a:gd name="connsiteX8" fmla="*/ 2484014 w 4783308"/>
              <a:gd name="connsiteY8" fmla="*/ 0 h 4860981"/>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484014 w 4783308"/>
              <a:gd name="connsiteY0" fmla="*/ 0 h 4821502"/>
              <a:gd name="connsiteX1" fmla="*/ 3890904 w 4783308"/>
              <a:gd name="connsiteY1" fmla="*/ 437433 h 4821502"/>
              <a:gd name="connsiteX2" fmla="*/ 4759172 w 4783308"/>
              <a:gd name="connsiteY2" fmla="*/ 1773180 h 4821502"/>
              <a:gd name="connsiteX3" fmla="*/ 4474294 w 4783308"/>
              <a:gd name="connsiteY3" fmla="*/ 3676361 h 4821502"/>
              <a:gd name="connsiteX4" fmla="*/ 3443129 w 4783308"/>
              <a:gd name="connsiteY4" fmla="*/ 4712129 h 4821502"/>
              <a:gd name="connsiteX5" fmla="*/ 1097799 w 4783308"/>
              <a:gd name="connsiteY5" fmla="*/ 4524510 h 4821502"/>
              <a:gd name="connsiteX6" fmla="*/ 39717 w 4783308"/>
              <a:gd name="connsiteY6" fmla="*/ 3101178 h 4821502"/>
              <a:gd name="connsiteX7" fmla="*/ 506449 w 4783308"/>
              <a:gd name="connsiteY7" fmla="*/ 740383 h 4821502"/>
              <a:gd name="connsiteX8" fmla="*/ 2484014 w 4783308"/>
              <a:gd name="connsiteY8" fmla="*/ 0 h 4821502"/>
              <a:gd name="connsiteX0" fmla="*/ 2532073 w 4784141"/>
              <a:gd name="connsiteY0" fmla="*/ 0 h 4773425"/>
              <a:gd name="connsiteX1" fmla="*/ 3891737 w 4784141"/>
              <a:gd name="connsiteY1" fmla="*/ 389356 h 4773425"/>
              <a:gd name="connsiteX2" fmla="*/ 4760005 w 4784141"/>
              <a:gd name="connsiteY2" fmla="*/ 1725103 h 4773425"/>
              <a:gd name="connsiteX3" fmla="*/ 4475127 w 4784141"/>
              <a:gd name="connsiteY3" fmla="*/ 3628284 h 4773425"/>
              <a:gd name="connsiteX4" fmla="*/ 3443962 w 4784141"/>
              <a:gd name="connsiteY4" fmla="*/ 4664052 h 4773425"/>
              <a:gd name="connsiteX5" fmla="*/ 1098632 w 4784141"/>
              <a:gd name="connsiteY5" fmla="*/ 4476433 h 4773425"/>
              <a:gd name="connsiteX6" fmla="*/ 40550 w 4784141"/>
              <a:gd name="connsiteY6" fmla="*/ 3053101 h 4773425"/>
              <a:gd name="connsiteX7" fmla="*/ 507282 w 4784141"/>
              <a:gd name="connsiteY7" fmla="*/ 692306 h 4773425"/>
              <a:gd name="connsiteX8" fmla="*/ 2532073 w 4784141"/>
              <a:gd name="connsiteY8" fmla="*/ 0 h 4773425"/>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32073 w 4784141"/>
              <a:gd name="connsiteY0" fmla="*/ 491 h 4773916"/>
              <a:gd name="connsiteX1" fmla="*/ 3891737 w 4784141"/>
              <a:gd name="connsiteY1" fmla="*/ 389847 h 4773916"/>
              <a:gd name="connsiteX2" fmla="*/ 4760005 w 4784141"/>
              <a:gd name="connsiteY2" fmla="*/ 1725594 h 4773916"/>
              <a:gd name="connsiteX3" fmla="*/ 4475127 w 4784141"/>
              <a:gd name="connsiteY3" fmla="*/ 3628775 h 4773916"/>
              <a:gd name="connsiteX4" fmla="*/ 3443962 w 4784141"/>
              <a:gd name="connsiteY4" fmla="*/ 4664543 h 4773916"/>
              <a:gd name="connsiteX5" fmla="*/ 1098632 w 4784141"/>
              <a:gd name="connsiteY5" fmla="*/ 4476924 h 4773916"/>
              <a:gd name="connsiteX6" fmla="*/ 40550 w 4784141"/>
              <a:gd name="connsiteY6" fmla="*/ 3053592 h 4773916"/>
              <a:gd name="connsiteX7" fmla="*/ 507282 w 4784141"/>
              <a:gd name="connsiteY7" fmla="*/ 692797 h 4773916"/>
              <a:gd name="connsiteX8" fmla="*/ 2532073 w 4784141"/>
              <a:gd name="connsiteY8" fmla="*/ 491 h 4773916"/>
              <a:gd name="connsiteX0" fmla="*/ 2558783 w 4784614"/>
              <a:gd name="connsiteY0" fmla="*/ 525 h 4757924"/>
              <a:gd name="connsiteX1" fmla="*/ 3892210 w 4784614"/>
              <a:gd name="connsiteY1" fmla="*/ 373855 h 4757924"/>
              <a:gd name="connsiteX2" fmla="*/ 4760478 w 4784614"/>
              <a:gd name="connsiteY2" fmla="*/ 1709602 h 4757924"/>
              <a:gd name="connsiteX3" fmla="*/ 4475600 w 4784614"/>
              <a:gd name="connsiteY3" fmla="*/ 3612783 h 4757924"/>
              <a:gd name="connsiteX4" fmla="*/ 3444435 w 4784614"/>
              <a:gd name="connsiteY4" fmla="*/ 4648551 h 4757924"/>
              <a:gd name="connsiteX5" fmla="*/ 1099105 w 4784614"/>
              <a:gd name="connsiteY5" fmla="*/ 4460932 h 4757924"/>
              <a:gd name="connsiteX6" fmla="*/ 41023 w 4784614"/>
              <a:gd name="connsiteY6" fmla="*/ 3037600 h 4757924"/>
              <a:gd name="connsiteX7" fmla="*/ 507755 w 4784614"/>
              <a:gd name="connsiteY7" fmla="*/ 676805 h 4757924"/>
              <a:gd name="connsiteX8" fmla="*/ 2558783 w 4784614"/>
              <a:gd name="connsiteY8" fmla="*/ 525 h 4757924"/>
              <a:gd name="connsiteX0" fmla="*/ 2558783 w 4784614"/>
              <a:gd name="connsiteY0" fmla="*/ 408 h 4757807"/>
              <a:gd name="connsiteX1" fmla="*/ 3907953 w 4784614"/>
              <a:gd name="connsiteY1" fmla="*/ 443183 h 4757807"/>
              <a:gd name="connsiteX2" fmla="*/ 4760478 w 4784614"/>
              <a:gd name="connsiteY2" fmla="*/ 1709485 h 4757807"/>
              <a:gd name="connsiteX3" fmla="*/ 4475600 w 4784614"/>
              <a:gd name="connsiteY3" fmla="*/ 3612666 h 4757807"/>
              <a:gd name="connsiteX4" fmla="*/ 3444435 w 4784614"/>
              <a:gd name="connsiteY4" fmla="*/ 4648434 h 4757807"/>
              <a:gd name="connsiteX5" fmla="*/ 1099105 w 4784614"/>
              <a:gd name="connsiteY5" fmla="*/ 4460815 h 4757807"/>
              <a:gd name="connsiteX6" fmla="*/ 41023 w 4784614"/>
              <a:gd name="connsiteY6" fmla="*/ 3037483 h 4757807"/>
              <a:gd name="connsiteX7" fmla="*/ 507755 w 4784614"/>
              <a:gd name="connsiteY7" fmla="*/ 676688 h 4757807"/>
              <a:gd name="connsiteX8" fmla="*/ 2558783 w 4784614"/>
              <a:gd name="connsiteY8" fmla="*/ 408 h 4757807"/>
              <a:gd name="connsiteX0" fmla="*/ 2558783 w 4778827"/>
              <a:gd name="connsiteY0" fmla="*/ 408 h 5085392"/>
              <a:gd name="connsiteX1" fmla="*/ 3907953 w 4778827"/>
              <a:gd name="connsiteY1" fmla="*/ 443183 h 5085392"/>
              <a:gd name="connsiteX2" fmla="*/ 4760478 w 4778827"/>
              <a:gd name="connsiteY2" fmla="*/ 1709485 h 5085392"/>
              <a:gd name="connsiteX3" fmla="*/ 4475600 w 4778827"/>
              <a:gd name="connsiteY3" fmla="*/ 3612666 h 5085392"/>
              <a:gd name="connsiteX4" fmla="*/ 3925643 w 4778827"/>
              <a:gd name="connsiteY4" fmla="*/ 5027118 h 5085392"/>
              <a:gd name="connsiteX5" fmla="*/ 1099105 w 4778827"/>
              <a:gd name="connsiteY5" fmla="*/ 4460815 h 5085392"/>
              <a:gd name="connsiteX6" fmla="*/ 41023 w 4778827"/>
              <a:gd name="connsiteY6" fmla="*/ 3037483 h 5085392"/>
              <a:gd name="connsiteX7" fmla="*/ 507755 w 4778827"/>
              <a:gd name="connsiteY7" fmla="*/ 676688 h 5085392"/>
              <a:gd name="connsiteX8" fmla="*/ 2558783 w 4778827"/>
              <a:gd name="connsiteY8" fmla="*/ 408 h 5085392"/>
              <a:gd name="connsiteX0" fmla="*/ 2558783 w 4801077"/>
              <a:gd name="connsiteY0" fmla="*/ 408 h 5085392"/>
              <a:gd name="connsiteX1" fmla="*/ 3907953 w 4801077"/>
              <a:gd name="connsiteY1" fmla="*/ 443183 h 5085392"/>
              <a:gd name="connsiteX2" fmla="*/ 4760478 w 4801077"/>
              <a:gd name="connsiteY2" fmla="*/ 1709485 h 5085392"/>
              <a:gd name="connsiteX3" fmla="*/ 4651817 w 4801077"/>
              <a:gd name="connsiteY3" fmla="*/ 4122731 h 5085392"/>
              <a:gd name="connsiteX4" fmla="*/ 3925643 w 4801077"/>
              <a:gd name="connsiteY4" fmla="*/ 5027118 h 5085392"/>
              <a:gd name="connsiteX5" fmla="*/ 1099105 w 4801077"/>
              <a:gd name="connsiteY5" fmla="*/ 4460815 h 5085392"/>
              <a:gd name="connsiteX6" fmla="*/ 41023 w 4801077"/>
              <a:gd name="connsiteY6" fmla="*/ 3037483 h 5085392"/>
              <a:gd name="connsiteX7" fmla="*/ 507755 w 4801077"/>
              <a:gd name="connsiteY7" fmla="*/ 676688 h 5085392"/>
              <a:gd name="connsiteX8" fmla="*/ 2558783 w 4801077"/>
              <a:gd name="connsiteY8" fmla="*/ 408 h 5085392"/>
              <a:gd name="connsiteX0" fmla="*/ 2558783 w 4801811"/>
              <a:gd name="connsiteY0" fmla="*/ 408 h 5281687"/>
              <a:gd name="connsiteX1" fmla="*/ 3907953 w 4801811"/>
              <a:gd name="connsiteY1" fmla="*/ 443183 h 5281687"/>
              <a:gd name="connsiteX2" fmla="*/ 4760478 w 4801811"/>
              <a:gd name="connsiteY2" fmla="*/ 1709485 h 5281687"/>
              <a:gd name="connsiteX3" fmla="*/ 4651817 w 4801811"/>
              <a:gd name="connsiteY3" fmla="*/ 4122731 h 5281687"/>
              <a:gd name="connsiteX4" fmla="*/ 3905311 w 4801811"/>
              <a:gd name="connsiteY4" fmla="*/ 5235782 h 5281687"/>
              <a:gd name="connsiteX5" fmla="*/ 1099105 w 4801811"/>
              <a:gd name="connsiteY5" fmla="*/ 4460815 h 5281687"/>
              <a:gd name="connsiteX6" fmla="*/ 41023 w 4801811"/>
              <a:gd name="connsiteY6" fmla="*/ 3037483 h 5281687"/>
              <a:gd name="connsiteX7" fmla="*/ 507755 w 4801811"/>
              <a:gd name="connsiteY7" fmla="*/ 676688 h 5281687"/>
              <a:gd name="connsiteX8" fmla="*/ 2558783 w 4801811"/>
              <a:gd name="connsiteY8" fmla="*/ 408 h 5281687"/>
              <a:gd name="connsiteX0" fmla="*/ 2555058 w 4798086"/>
              <a:gd name="connsiteY0" fmla="*/ 408 h 5281687"/>
              <a:gd name="connsiteX1" fmla="*/ 3904228 w 4798086"/>
              <a:gd name="connsiteY1" fmla="*/ 443183 h 5281687"/>
              <a:gd name="connsiteX2" fmla="*/ 4756753 w 4798086"/>
              <a:gd name="connsiteY2" fmla="*/ 1709485 h 5281687"/>
              <a:gd name="connsiteX3" fmla="*/ 4648092 w 4798086"/>
              <a:gd name="connsiteY3" fmla="*/ 4122731 h 5281687"/>
              <a:gd name="connsiteX4" fmla="*/ 3901586 w 4798086"/>
              <a:gd name="connsiteY4" fmla="*/ 5235782 h 5281687"/>
              <a:gd name="connsiteX5" fmla="*/ 1095380 w 4798086"/>
              <a:gd name="connsiteY5" fmla="*/ 4460815 h 5281687"/>
              <a:gd name="connsiteX6" fmla="*/ 37298 w 4798086"/>
              <a:gd name="connsiteY6" fmla="*/ 3037483 h 5281687"/>
              <a:gd name="connsiteX7" fmla="*/ 537918 w 4798086"/>
              <a:gd name="connsiteY7" fmla="*/ 437112 h 5281687"/>
              <a:gd name="connsiteX8" fmla="*/ 2555058 w 4798086"/>
              <a:gd name="connsiteY8" fmla="*/ 408 h 5281687"/>
              <a:gd name="connsiteX0" fmla="*/ 2417484 w 4796063"/>
              <a:gd name="connsiteY0" fmla="*/ 237 h 5505635"/>
              <a:gd name="connsiteX1" fmla="*/ 3902205 w 4796063"/>
              <a:gd name="connsiteY1" fmla="*/ 667131 h 5505635"/>
              <a:gd name="connsiteX2" fmla="*/ 4754730 w 4796063"/>
              <a:gd name="connsiteY2" fmla="*/ 1933433 h 5505635"/>
              <a:gd name="connsiteX3" fmla="*/ 4646069 w 4796063"/>
              <a:gd name="connsiteY3" fmla="*/ 4346679 h 5505635"/>
              <a:gd name="connsiteX4" fmla="*/ 3899563 w 4796063"/>
              <a:gd name="connsiteY4" fmla="*/ 5459730 h 5505635"/>
              <a:gd name="connsiteX5" fmla="*/ 1093357 w 4796063"/>
              <a:gd name="connsiteY5" fmla="*/ 4684763 h 5505635"/>
              <a:gd name="connsiteX6" fmla="*/ 35275 w 4796063"/>
              <a:gd name="connsiteY6" fmla="*/ 3261431 h 5505635"/>
              <a:gd name="connsiteX7" fmla="*/ 535895 w 4796063"/>
              <a:gd name="connsiteY7" fmla="*/ 661060 h 5505635"/>
              <a:gd name="connsiteX8" fmla="*/ 2417484 w 4796063"/>
              <a:gd name="connsiteY8" fmla="*/ 237 h 5505635"/>
              <a:gd name="connsiteX0" fmla="*/ 2417484 w 4796063"/>
              <a:gd name="connsiteY0" fmla="*/ 237 h 5505635"/>
              <a:gd name="connsiteX1" fmla="*/ 3902205 w 4796063"/>
              <a:gd name="connsiteY1" fmla="*/ 667131 h 5505635"/>
              <a:gd name="connsiteX2" fmla="*/ 4754730 w 4796063"/>
              <a:gd name="connsiteY2" fmla="*/ 1933433 h 5505635"/>
              <a:gd name="connsiteX3" fmla="*/ 4646069 w 4796063"/>
              <a:gd name="connsiteY3" fmla="*/ 4346679 h 5505635"/>
              <a:gd name="connsiteX4" fmla="*/ 3899563 w 4796063"/>
              <a:gd name="connsiteY4" fmla="*/ 5459730 h 5505635"/>
              <a:gd name="connsiteX5" fmla="*/ 1093357 w 4796063"/>
              <a:gd name="connsiteY5" fmla="*/ 4684763 h 5505635"/>
              <a:gd name="connsiteX6" fmla="*/ 35275 w 4796063"/>
              <a:gd name="connsiteY6" fmla="*/ 3261431 h 5505635"/>
              <a:gd name="connsiteX7" fmla="*/ 535895 w 4796063"/>
              <a:gd name="connsiteY7" fmla="*/ 661060 h 5505635"/>
              <a:gd name="connsiteX8" fmla="*/ 2417484 w 4796063"/>
              <a:gd name="connsiteY8" fmla="*/ 237 h 5505635"/>
              <a:gd name="connsiteX0" fmla="*/ 2486248 w 4797051"/>
              <a:gd name="connsiteY0" fmla="*/ 309 h 5382055"/>
              <a:gd name="connsiteX1" fmla="*/ 3903193 w 4797051"/>
              <a:gd name="connsiteY1" fmla="*/ 543551 h 5382055"/>
              <a:gd name="connsiteX2" fmla="*/ 4755718 w 4797051"/>
              <a:gd name="connsiteY2" fmla="*/ 1809853 h 5382055"/>
              <a:gd name="connsiteX3" fmla="*/ 4647057 w 4797051"/>
              <a:gd name="connsiteY3" fmla="*/ 4223099 h 5382055"/>
              <a:gd name="connsiteX4" fmla="*/ 3900551 w 4797051"/>
              <a:gd name="connsiteY4" fmla="*/ 5336150 h 5382055"/>
              <a:gd name="connsiteX5" fmla="*/ 1094345 w 4797051"/>
              <a:gd name="connsiteY5" fmla="*/ 4561183 h 5382055"/>
              <a:gd name="connsiteX6" fmla="*/ 36263 w 4797051"/>
              <a:gd name="connsiteY6" fmla="*/ 3137851 h 5382055"/>
              <a:gd name="connsiteX7" fmla="*/ 536883 w 4797051"/>
              <a:gd name="connsiteY7" fmla="*/ 537480 h 5382055"/>
              <a:gd name="connsiteX8" fmla="*/ 2486248 w 4797051"/>
              <a:gd name="connsiteY8" fmla="*/ 309 h 5382055"/>
              <a:gd name="connsiteX0" fmla="*/ 2478737 w 4789540"/>
              <a:gd name="connsiteY0" fmla="*/ 309 h 5382055"/>
              <a:gd name="connsiteX1" fmla="*/ 3895682 w 4789540"/>
              <a:gd name="connsiteY1" fmla="*/ 543551 h 5382055"/>
              <a:gd name="connsiteX2" fmla="*/ 4748207 w 4789540"/>
              <a:gd name="connsiteY2" fmla="*/ 1809853 h 5382055"/>
              <a:gd name="connsiteX3" fmla="*/ 4639546 w 4789540"/>
              <a:gd name="connsiteY3" fmla="*/ 4223099 h 5382055"/>
              <a:gd name="connsiteX4" fmla="*/ 3893040 w 4789540"/>
              <a:gd name="connsiteY4" fmla="*/ 5336150 h 5382055"/>
              <a:gd name="connsiteX5" fmla="*/ 1086834 w 4789540"/>
              <a:gd name="connsiteY5" fmla="*/ 4561183 h 5382055"/>
              <a:gd name="connsiteX6" fmla="*/ 28752 w 4789540"/>
              <a:gd name="connsiteY6" fmla="*/ 3137851 h 5382055"/>
              <a:gd name="connsiteX7" fmla="*/ 529372 w 4789540"/>
              <a:gd name="connsiteY7" fmla="*/ 537480 h 5382055"/>
              <a:gd name="connsiteX8" fmla="*/ 2478737 w 4789540"/>
              <a:gd name="connsiteY8" fmla="*/ 309 h 5382055"/>
              <a:gd name="connsiteX0" fmla="*/ 2478737 w 4789540"/>
              <a:gd name="connsiteY0" fmla="*/ 161 h 5381907"/>
              <a:gd name="connsiteX1" fmla="*/ 4397222 w 4789540"/>
              <a:gd name="connsiteY1" fmla="*/ 922088 h 5381907"/>
              <a:gd name="connsiteX2" fmla="*/ 4748207 w 4789540"/>
              <a:gd name="connsiteY2" fmla="*/ 1809705 h 5381907"/>
              <a:gd name="connsiteX3" fmla="*/ 4639546 w 4789540"/>
              <a:gd name="connsiteY3" fmla="*/ 4222951 h 5381907"/>
              <a:gd name="connsiteX4" fmla="*/ 3893040 w 4789540"/>
              <a:gd name="connsiteY4" fmla="*/ 5336002 h 5381907"/>
              <a:gd name="connsiteX5" fmla="*/ 1086834 w 4789540"/>
              <a:gd name="connsiteY5" fmla="*/ 4561035 h 5381907"/>
              <a:gd name="connsiteX6" fmla="*/ 28752 w 4789540"/>
              <a:gd name="connsiteY6" fmla="*/ 3137703 h 5381907"/>
              <a:gd name="connsiteX7" fmla="*/ 529372 w 4789540"/>
              <a:gd name="connsiteY7" fmla="*/ 537332 h 5381907"/>
              <a:gd name="connsiteX8" fmla="*/ 2478737 w 4789540"/>
              <a:gd name="connsiteY8" fmla="*/ 161 h 5381907"/>
              <a:gd name="connsiteX0" fmla="*/ 2478737 w 4951182"/>
              <a:gd name="connsiteY0" fmla="*/ 161 h 5381907"/>
              <a:gd name="connsiteX1" fmla="*/ 4397222 w 4951182"/>
              <a:gd name="connsiteY1" fmla="*/ 922088 h 5381907"/>
              <a:gd name="connsiteX2" fmla="*/ 4931201 w 4951182"/>
              <a:gd name="connsiteY2" fmla="*/ 2412509 h 5381907"/>
              <a:gd name="connsiteX3" fmla="*/ 4639546 w 4951182"/>
              <a:gd name="connsiteY3" fmla="*/ 4222951 h 5381907"/>
              <a:gd name="connsiteX4" fmla="*/ 3893040 w 4951182"/>
              <a:gd name="connsiteY4" fmla="*/ 5336002 h 5381907"/>
              <a:gd name="connsiteX5" fmla="*/ 1086834 w 4951182"/>
              <a:gd name="connsiteY5" fmla="*/ 4561035 h 5381907"/>
              <a:gd name="connsiteX6" fmla="*/ 28752 w 4951182"/>
              <a:gd name="connsiteY6" fmla="*/ 3137703 h 5381907"/>
              <a:gd name="connsiteX7" fmla="*/ 529372 w 4951182"/>
              <a:gd name="connsiteY7" fmla="*/ 537332 h 5381907"/>
              <a:gd name="connsiteX8" fmla="*/ 2478737 w 4951182"/>
              <a:gd name="connsiteY8" fmla="*/ 161 h 5381907"/>
              <a:gd name="connsiteX0" fmla="*/ 2478737 w 4951182"/>
              <a:gd name="connsiteY0" fmla="*/ 161 h 5381907"/>
              <a:gd name="connsiteX1" fmla="*/ 4397222 w 4951182"/>
              <a:gd name="connsiteY1" fmla="*/ 922088 h 5381907"/>
              <a:gd name="connsiteX2" fmla="*/ 4931201 w 4951182"/>
              <a:gd name="connsiteY2" fmla="*/ 2412509 h 5381907"/>
              <a:gd name="connsiteX3" fmla="*/ 4639546 w 4951182"/>
              <a:gd name="connsiteY3" fmla="*/ 4222951 h 5381907"/>
              <a:gd name="connsiteX4" fmla="*/ 3893040 w 4951182"/>
              <a:gd name="connsiteY4" fmla="*/ 5336002 h 5381907"/>
              <a:gd name="connsiteX5" fmla="*/ 1086834 w 4951182"/>
              <a:gd name="connsiteY5" fmla="*/ 4561035 h 5381907"/>
              <a:gd name="connsiteX6" fmla="*/ 28752 w 4951182"/>
              <a:gd name="connsiteY6" fmla="*/ 3137703 h 5381907"/>
              <a:gd name="connsiteX7" fmla="*/ 529372 w 4951182"/>
              <a:gd name="connsiteY7" fmla="*/ 537332 h 5381907"/>
              <a:gd name="connsiteX8" fmla="*/ 2478737 w 4951182"/>
              <a:gd name="connsiteY8" fmla="*/ 161 h 5381907"/>
              <a:gd name="connsiteX0" fmla="*/ 2478737 w 4951182"/>
              <a:gd name="connsiteY0" fmla="*/ 161 h 5381907"/>
              <a:gd name="connsiteX1" fmla="*/ 4397222 w 4951182"/>
              <a:gd name="connsiteY1" fmla="*/ 922088 h 5381907"/>
              <a:gd name="connsiteX2" fmla="*/ 4931201 w 4951182"/>
              <a:gd name="connsiteY2" fmla="*/ 2412509 h 5381907"/>
              <a:gd name="connsiteX3" fmla="*/ 4639546 w 4951182"/>
              <a:gd name="connsiteY3" fmla="*/ 4222951 h 5381907"/>
              <a:gd name="connsiteX4" fmla="*/ 3893040 w 4951182"/>
              <a:gd name="connsiteY4" fmla="*/ 5336002 h 5381907"/>
              <a:gd name="connsiteX5" fmla="*/ 1086834 w 4951182"/>
              <a:gd name="connsiteY5" fmla="*/ 4561035 h 5381907"/>
              <a:gd name="connsiteX6" fmla="*/ 28752 w 4951182"/>
              <a:gd name="connsiteY6" fmla="*/ 3137703 h 5381907"/>
              <a:gd name="connsiteX7" fmla="*/ 529372 w 4951182"/>
              <a:gd name="connsiteY7" fmla="*/ 537332 h 5381907"/>
              <a:gd name="connsiteX8" fmla="*/ 2478737 w 4951182"/>
              <a:gd name="connsiteY8" fmla="*/ 161 h 5381907"/>
              <a:gd name="connsiteX0" fmla="*/ 2478737 w 4951182"/>
              <a:gd name="connsiteY0" fmla="*/ 285 h 5382031"/>
              <a:gd name="connsiteX1" fmla="*/ 4397222 w 4951182"/>
              <a:gd name="connsiteY1" fmla="*/ 922212 h 5382031"/>
              <a:gd name="connsiteX2" fmla="*/ 4931201 w 4951182"/>
              <a:gd name="connsiteY2" fmla="*/ 2412633 h 5382031"/>
              <a:gd name="connsiteX3" fmla="*/ 4639546 w 4951182"/>
              <a:gd name="connsiteY3" fmla="*/ 4223075 h 5382031"/>
              <a:gd name="connsiteX4" fmla="*/ 3893040 w 4951182"/>
              <a:gd name="connsiteY4" fmla="*/ 5336126 h 5382031"/>
              <a:gd name="connsiteX5" fmla="*/ 1086834 w 4951182"/>
              <a:gd name="connsiteY5" fmla="*/ 4561159 h 5382031"/>
              <a:gd name="connsiteX6" fmla="*/ 28752 w 4951182"/>
              <a:gd name="connsiteY6" fmla="*/ 3137827 h 5382031"/>
              <a:gd name="connsiteX7" fmla="*/ 529372 w 4951182"/>
              <a:gd name="connsiteY7" fmla="*/ 537456 h 5382031"/>
              <a:gd name="connsiteX8" fmla="*/ 2478737 w 4951182"/>
              <a:gd name="connsiteY8" fmla="*/ 285 h 5382031"/>
              <a:gd name="connsiteX0" fmla="*/ 2478737 w 4951182"/>
              <a:gd name="connsiteY0" fmla="*/ 277 h 5382023"/>
              <a:gd name="connsiteX1" fmla="*/ 4288781 w 4951182"/>
              <a:gd name="connsiteY1" fmla="*/ 937661 h 5382023"/>
              <a:gd name="connsiteX2" fmla="*/ 4931201 w 4951182"/>
              <a:gd name="connsiteY2" fmla="*/ 2412625 h 5382023"/>
              <a:gd name="connsiteX3" fmla="*/ 4639546 w 4951182"/>
              <a:gd name="connsiteY3" fmla="*/ 4223067 h 5382023"/>
              <a:gd name="connsiteX4" fmla="*/ 3893040 w 4951182"/>
              <a:gd name="connsiteY4" fmla="*/ 5336118 h 5382023"/>
              <a:gd name="connsiteX5" fmla="*/ 1086834 w 4951182"/>
              <a:gd name="connsiteY5" fmla="*/ 4561151 h 5382023"/>
              <a:gd name="connsiteX6" fmla="*/ 28752 w 4951182"/>
              <a:gd name="connsiteY6" fmla="*/ 3137819 h 5382023"/>
              <a:gd name="connsiteX7" fmla="*/ 529372 w 4951182"/>
              <a:gd name="connsiteY7" fmla="*/ 537448 h 5382023"/>
              <a:gd name="connsiteX8" fmla="*/ 2478737 w 4951182"/>
              <a:gd name="connsiteY8" fmla="*/ 277 h 5382023"/>
              <a:gd name="connsiteX0" fmla="*/ 2478737 w 4950052"/>
              <a:gd name="connsiteY0" fmla="*/ 277 h 5250502"/>
              <a:gd name="connsiteX1" fmla="*/ 4288781 w 4950052"/>
              <a:gd name="connsiteY1" fmla="*/ 937661 h 5250502"/>
              <a:gd name="connsiteX2" fmla="*/ 4931201 w 4950052"/>
              <a:gd name="connsiteY2" fmla="*/ 2412625 h 5250502"/>
              <a:gd name="connsiteX3" fmla="*/ 4639546 w 4950052"/>
              <a:gd name="connsiteY3" fmla="*/ 4223067 h 5250502"/>
              <a:gd name="connsiteX4" fmla="*/ 4001481 w 4950052"/>
              <a:gd name="connsiteY4" fmla="*/ 5197009 h 5250502"/>
              <a:gd name="connsiteX5" fmla="*/ 1086834 w 4950052"/>
              <a:gd name="connsiteY5" fmla="*/ 4561151 h 5250502"/>
              <a:gd name="connsiteX6" fmla="*/ 28752 w 4950052"/>
              <a:gd name="connsiteY6" fmla="*/ 3137819 h 5250502"/>
              <a:gd name="connsiteX7" fmla="*/ 529372 w 4950052"/>
              <a:gd name="connsiteY7" fmla="*/ 537448 h 5250502"/>
              <a:gd name="connsiteX8" fmla="*/ 2478737 w 4950052"/>
              <a:gd name="connsiteY8" fmla="*/ 277 h 5250502"/>
              <a:gd name="connsiteX0" fmla="*/ 2478737 w 4942166"/>
              <a:gd name="connsiteY0" fmla="*/ 277 h 5250502"/>
              <a:gd name="connsiteX1" fmla="*/ 4288781 w 4942166"/>
              <a:gd name="connsiteY1" fmla="*/ 937661 h 5250502"/>
              <a:gd name="connsiteX2" fmla="*/ 4931201 w 4942166"/>
              <a:gd name="connsiteY2" fmla="*/ 2412625 h 5250502"/>
              <a:gd name="connsiteX3" fmla="*/ 4639546 w 4942166"/>
              <a:gd name="connsiteY3" fmla="*/ 4223067 h 5250502"/>
              <a:gd name="connsiteX4" fmla="*/ 4001481 w 4942166"/>
              <a:gd name="connsiteY4" fmla="*/ 5197009 h 5250502"/>
              <a:gd name="connsiteX5" fmla="*/ 1086834 w 4942166"/>
              <a:gd name="connsiteY5" fmla="*/ 4561151 h 5250502"/>
              <a:gd name="connsiteX6" fmla="*/ 28752 w 4942166"/>
              <a:gd name="connsiteY6" fmla="*/ 3137819 h 5250502"/>
              <a:gd name="connsiteX7" fmla="*/ 529372 w 4942166"/>
              <a:gd name="connsiteY7" fmla="*/ 537448 h 5250502"/>
              <a:gd name="connsiteX8" fmla="*/ 2478737 w 4942166"/>
              <a:gd name="connsiteY8" fmla="*/ 277 h 5250502"/>
              <a:gd name="connsiteX0" fmla="*/ 2478737 w 4931201"/>
              <a:gd name="connsiteY0" fmla="*/ 277 h 5250502"/>
              <a:gd name="connsiteX1" fmla="*/ 4288781 w 4931201"/>
              <a:gd name="connsiteY1" fmla="*/ 937661 h 5250502"/>
              <a:gd name="connsiteX2" fmla="*/ 4931201 w 4931201"/>
              <a:gd name="connsiteY2" fmla="*/ 2412625 h 5250502"/>
              <a:gd name="connsiteX3" fmla="*/ 4639546 w 4931201"/>
              <a:gd name="connsiteY3" fmla="*/ 4223067 h 5250502"/>
              <a:gd name="connsiteX4" fmla="*/ 4001481 w 4931201"/>
              <a:gd name="connsiteY4" fmla="*/ 5197009 h 5250502"/>
              <a:gd name="connsiteX5" fmla="*/ 1086834 w 4931201"/>
              <a:gd name="connsiteY5" fmla="*/ 4561151 h 5250502"/>
              <a:gd name="connsiteX6" fmla="*/ 28752 w 4931201"/>
              <a:gd name="connsiteY6" fmla="*/ 3137819 h 5250502"/>
              <a:gd name="connsiteX7" fmla="*/ 529372 w 4931201"/>
              <a:gd name="connsiteY7" fmla="*/ 537448 h 5250502"/>
              <a:gd name="connsiteX8" fmla="*/ 2478737 w 4931201"/>
              <a:gd name="connsiteY8" fmla="*/ 277 h 5250502"/>
              <a:gd name="connsiteX0" fmla="*/ 2478737 w 4859887"/>
              <a:gd name="connsiteY0" fmla="*/ 277 h 5250502"/>
              <a:gd name="connsiteX1" fmla="*/ 4288781 w 4859887"/>
              <a:gd name="connsiteY1" fmla="*/ 937661 h 5250502"/>
              <a:gd name="connsiteX2" fmla="*/ 4859887 w 4859887"/>
              <a:gd name="connsiteY2" fmla="*/ 2384279 h 5250502"/>
              <a:gd name="connsiteX3" fmla="*/ 4639546 w 4859887"/>
              <a:gd name="connsiteY3" fmla="*/ 4223067 h 5250502"/>
              <a:gd name="connsiteX4" fmla="*/ 4001481 w 4859887"/>
              <a:gd name="connsiteY4" fmla="*/ 5197009 h 5250502"/>
              <a:gd name="connsiteX5" fmla="*/ 1086834 w 4859887"/>
              <a:gd name="connsiteY5" fmla="*/ 4561151 h 5250502"/>
              <a:gd name="connsiteX6" fmla="*/ 28752 w 4859887"/>
              <a:gd name="connsiteY6" fmla="*/ 3137819 h 5250502"/>
              <a:gd name="connsiteX7" fmla="*/ 529372 w 4859887"/>
              <a:gd name="connsiteY7" fmla="*/ 537448 h 5250502"/>
              <a:gd name="connsiteX8" fmla="*/ 2478737 w 4859887"/>
              <a:gd name="connsiteY8" fmla="*/ 277 h 5250502"/>
              <a:gd name="connsiteX0" fmla="*/ 2478737 w 4859887"/>
              <a:gd name="connsiteY0" fmla="*/ 238 h 5250463"/>
              <a:gd name="connsiteX1" fmla="*/ 4171860 w 4859887"/>
              <a:gd name="connsiteY1" fmla="*/ 1012257 h 5250463"/>
              <a:gd name="connsiteX2" fmla="*/ 4859887 w 4859887"/>
              <a:gd name="connsiteY2" fmla="*/ 2384240 h 5250463"/>
              <a:gd name="connsiteX3" fmla="*/ 4639546 w 4859887"/>
              <a:gd name="connsiteY3" fmla="*/ 4223028 h 5250463"/>
              <a:gd name="connsiteX4" fmla="*/ 4001481 w 4859887"/>
              <a:gd name="connsiteY4" fmla="*/ 5196970 h 5250463"/>
              <a:gd name="connsiteX5" fmla="*/ 1086834 w 4859887"/>
              <a:gd name="connsiteY5" fmla="*/ 4561112 h 5250463"/>
              <a:gd name="connsiteX6" fmla="*/ 28752 w 4859887"/>
              <a:gd name="connsiteY6" fmla="*/ 3137780 h 5250463"/>
              <a:gd name="connsiteX7" fmla="*/ 529372 w 4859887"/>
              <a:gd name="connsiteY7" fmla="*/ 537409 h 5250463"/>
              <a:gd name="connsiteX8" fmla="*/ 2478737 w 4859887"/>
              <a:gd name="connsiteY8" fmla="*/ 238 h 5250463"/>
              <a:gd name="connsiteX0" fmla="*/ 2379364 w 4865880"/>
              <a:gd name="connsiteY0" fmla="*/ 266 h 5193853"/>
              <a:gd name="connsiteX1" fmla="*/ 4177853 w 4865880"/>
              <a:gd name="connsiteY1" fmla="*/ 955647 h 5193853"/>
              <a:gd name="connsiteX2" fmla="*/ 4865880 w 4865880"/>
              <a:gd name="connsiteY2" fmla="*/ 2327630 h 5193853"/>
              <a:gd name="connsiteX3" fmla="*/ 4645539 w 4865880"/>
              <a:gd name="connsiteY3" fmla="*/ 4166418 h 5193853"/>
              <a:gd name="connsiteX4" fmla="*/ 4007474 w 4865880"/>
              <a:gd name="connsiteY4" fmla="*/ 5140360 h 5193853"/>
              <a:gd name="connsiteX5" fmla="*/ 1092827 w 4865880"/>
              <a:gd name="connsiteY5" fmla="*/ 4504502 h 5193853"/>
              <a:gd name="connsiteX6" fmla="*/ 34745 w 4865880"/>
              <a:gd name="connsiteY6" fmla="*/ 3081170 h 5193853"/>
              <a:gd name="connsiteX7" fmla="*/ 535365 w 4865880"/>
              <a:gd name="connsiteY7" fmla="*/ 480799 h 5193853"/>
              <a:gd name="connsiteX8" fmla="*/ 2379364 w 4865880"/>
              <a:gd name="connsiteY8" fmla="*/ 266 h 5193853"/>
              <a:gd name="connsiteX0" fmla="*/ 2374524 w 4861040"/>
              <a:gd name="connsiteY0" fmla="*/ 266 h 5193853"/>
              <a:gd name="connsiteX1" fmla="*/ 4173013 w 4861040"/>
              <a:gd name="connsiteY1" fmla="*/ 955647 h 5193853"/>
              <a:gd name="connsiteX2" fmla="*/ 4861040 w 4861040"/>
              <a:gd name="connsiteY2" fmla="*/ 2327630 h 5193853"/>
              <a:gd name="connsiteX3" fmla="*/ 4640699 w 4861040"/>
              <a:gd name="connsiteY3" fmla="*/ 4166418 h 5193853"/>
              <a:gd name="connsiteX4" fmla="*/ 4002634 w 4861040"/>
              <a:gd name="connsiteY4" fmla="*/ 5140360 h 5193853"/>
              <a:gd name="connsiteX5" fmla="*/ 1087987 w 4861040"/>
              <a:gd name="connsiteY5" fmla="*/ 4504502 h 5193853"/>
              <a:gd name="connsiteX6" fmla="*/ 29905 w 4861040"/>
              <a:gd name="connsiteY6" fmla="*/ 3081170 h 5193853"/>
              <a:gd name="connsiteX7" fmla="*/ 530525 w 4861040"/>
              <a:gd name="connsiteY7" fmla="*/ 480799 h 5193853"/>
              <a:gd name="connsiteX8" fmla="*/ 2374524 w 4861040"/>
              <a:gd name="connsiteY8" fmla="*/ 266 h 5193853"/>
              <a:gd name="connsiteX0" fmla="*/ 2374524 w 4861040"/>
              <a:gd name="connsiteY0" fmla="*/ 266 h 5198945"/>
              <a:gd name="connsiteX1" fmla="*/ 4173013 w 4861040"/>
              <a:gd name="connsiteY1" fmla="*/ 955647 h 5198945"/>
              <a:gd name="connsiteX2" fmla="*/ 4861040 w 4861040"/>
              <a:gd name="connsiteY2" fmla="*/ 2327630 h 5198945"/>
              <a:gd name="connsiteX3" fmla="*/ 4640699 w 4861040"/>
              <a:gd name="connsiteY3" fmla="*/ 4166418 h 5198945"/>
              <a:gd name="connsiteX4" fmla="*/ 4002634 w 4861040"/>
              <a:gd name="connsiteY4" fmla="*/ 5140360 h 5198945"/>
              <a:gd name="connsiteX5" fmla="*/ 971544 w 4861040"/>
              <a:gd name="connsiteY5" fmla="*/ 4566776 h 5198945"/>
              <a:gd name="connsiteX6" fmla="*/ 29905 w 4861040"/>
              <a:gd name="connsiteY6" fmla="*/ 3081170 h 5198945"/>
              <a:gd name="connsiteX7" fmla="*/ 530525 w 4861040"/>
              <a:gd name="connsiteY7" fmla="*/ 480799 h 5198945"/>
              <a:gd name="connsiteX8" fmla="*/ 2374524 w 4861040"/>
              <a:gd name="connsiteY8" fmla="*/ 266 h 5198945"/>
              <a:gd name="connsiteX0" fmla="*/ 2374524 w 4861040"/>
              <a:gd name="connsiteY0" fmla="*/ 266 h 5413195"/>
              <a:gd name="connsiteX1" fmla="*/ 4173013 w 4861040"/>
              <a:gd name="connsiteY1" fmla="*/ 955647 h 5413195"/>
              <a:gd name="connsiteX2" fmla="*/ 4861040 w 4861040"/>
              <a:gd name="connsiteY2" fmla="*/ 2327630 h 5413195"/>
              <a:gd name="connsiteX3" fmla="*/ 4640699 w 4861040"/>
              <a:gd name="connsiteY3" fmla="*/ 4166418 h 5413195"/>
              <a:gd name="connsiteX4" fmla="*/ 3849039 w 4861040"/>
              <a:gd name="connsiteY4" fmla="*/ 5367963 h 5413195"/>
              <a:gd name="connsiteX5" fmla="*/ 971544 w 4861040"/>
              <a:gd name="connsiteY5" fmla="*/ 4566776 h 5413195"/>
              <a:gd name="connsiteX6" fmla="*/ 29905 w 4861040"/>
              <a:gd name="connsiteY6" fmla="*/ 3081170 h 5413195"/>
              <a:gd name="connsiteX7" fmla="*/ 530525 w 4861040"/>
              <a:gd name="connsiteY7" fmla="*/ 480799 h 5413195"/>
              <a:gd name="connsiteX8" fmla="*/ 2374524 w 4861040"/>
              <a:gd name="connsiteY8" fmla="*/ 266 h 5413195"/>
              <a:gd name="connsiteX0" fmla="*/ 2374524 w 4861040"/>
              <a:gd name="connsiteY0" fmla="*/ 266 h 5413195"/>
              <a:gd name="connsiteX1" fmla="*/ 4173013 w 4861040"/>
              <a:gd name="connsiteY1" fmla="*/ 955647 h 5413195"/>
              <a:gd name="connsiteX2" fmla="*/ 4861040 w 4861040"/>
              <a:gd name="connsiteY2" fmla="*/ 2327630 h 5413195"/>
              <a:gd name="connsiteX3" fmla="*/ 4522787 w 4861040"/>
              <a:gd name="connsiteY3" fmla="*/ 4172888 h 5413195"/>
              <a:gd name="connsiteX4" fmla="*/ 3849039 w 4861040"/>
              <a:gd name="connsiteY4" fmla="*/ 5367963 h 5413195"/>
              <a:gd name="connsiteX5" fmla="*/ 971544 w 4861040"/>
              <a:gd name="connsiteY5" fmla="*/ 4566776 h 5413195"/>
              <a:gd name="connsiteX6" fmla="*/ 29905 w 4861040"/>
              <a:gd name="connsiteY6" fmla="*/ 3081170 h 5413195"/>
              <a:gd name="connsiteX7" fmla="*/ 530525 w 4861040"/>
              <a:gd name="connsiteY7" fmla="*/ 480799 h 5413195"/>
              <a:gd name="connsiteX8" fmla="*/ 2374524 w 4861040"/>
              <a:gd name="connsiteY8" fmla="*/ 266 h 5413195"/>
              <a:gd name="connsiteX0" fmla="*/ 2374524 w 4861040"/>
              <a:gd name="connsiteY0" fmla="*/ 266 h 5392378"/>
              <a:gd name="connsiteX1" fmla="*/ 4173013 w 4861040"/>
              <a:gd name="connsiteY1" fmla="*/ 955647 h 5392378"/>
              <a:gd name="connsiteX2" fmla="*/ 4861040 w 4861040"/>
              <a:gd name="connsiteY2" fmla="*/ 2327630 h 5392378"/>
              <a:gd name="connsiteX3" fmla="*/ 4522787 w 4861040"/>
              <a:gd name="connsiteY3" fmla="*/ 4172888 h 5392378"/>
              <a:gd name="connsiteX4" fmla="*/ 3849039 w 4861040"/>
              <a:gd name="connsiteY4" fmla="*/ 5367963 h 5392378"/>
              <a:gd name="connsiteX5" fmla="*/ 971544 w 4861040"/>
              <a:gd name="connsiteY5" fmla="*/ 4566776 h 5392378"/>
              <a:gd name="connsiteX6" fmla="*/ 29905 w 4861040"/>
              <a:gd name="connsiteY6" fmla="*/ 3081170 h 5392378"/>
              <a:gd name="connsiteX7" fmla="*/ 530525 w 4861040"/>
              <a:gd name="connsiteY7" fmla="*/ 480799 h 5392378"/>
              <a:gd name="connsiteX8" fmla="*/ 2374524 w 4861040"/>
              <a:gd name="connsiteY8" fmla="*/ 266 h 5392378"/>
              <a:gd name="connsiteX0" fmla="*/ 2374524 w 4861040"/>
              <a:gd name="connsiteY0" fmla="*/ 266 h 5391869"/>
              <a:gd name="connsiteX1" fmla="*/ 4173013 w 4861040"/>
              <a:gd name="connsiteY1" fmla="*/ 955647 h 5391869"/>
              <a:gd name="connsiteX2" fmla="*/ 4861040 w 4861040"/>
              <a:gd name="connsiteY2" fmla="*/ 2327630 h 5391869"/>
              <a:gd name="connsiteX3" fmla="*/ 4522787 w 4861040"/>
              <a:gd name="connsiteY3" fmla="*/ 4172888 h 5391869"/>
              <a:gd name="connsiteX4" fmla="*/ 3849039 w 4861040"/>
              <a:gd name="connsiteY4" fmla="*/ 5367963 h 5391869"/>
              <a:gd name="connsiteX5" fmla="*/ 971544 w 4861040"/>
              <a:gd name="connsiteY5" fmla="*/ 4566776 h 5391869"/>
              <a:gd name="connsiteX6" fmla="*/ 29905 w 4861040"/>
              <a:gd name="connsiteY6" fmla="*/ 3081170 h 5391869"/>
              <a:gd name="connsiteX7" fmla="*/ 530525 w 4861040"/>
              <a:gd name="connsiteY7" fmla="*/ 480799 h 5391869"/>
              <a:gd name="connsiteX8" fmla="*/ 2374524 w 4861040"/>
              <a:gd name="connsiteY8" fmla="*/ 266 h 5391869"/>
              <a:gd name="connsiteX0" fmla="*/ 2374524 w 4861040"/>
              <a:gd name="connsiteY0" fmla="*/ 266 h 5390924"/>
              <a:gd name="connsiteX1" fmla="*/ 4173013 w 4861040"/>
              <a:gd name="connsiteY1" fmla="*/ 955647 h 5390924"/>
              <a:gd name="connsiteX2" fmla="*/ 4861040 w 4861040"/>
              <a:gd name="connsiteY2" fmla="*/ 2327630 h 5390924"/>
              <a:gd name="connsiteX3" fmla="*/ 4522787 w 4861040"/>
              <a:gd name="connsiteY3" fmla="*/ 4172888 h 5390924"/>
              <a:gd name="connsiteX4" fmla="*/ 3849039 w 4861040"/>
              <a:gd name="connsiteY4" fmla="*/ 5367963 h 5390924"/>
              <a:gd name="connsiteX5" fmla="*/ 960009 w 4861040"/>
              <a:gd name="connsiteY5" fmla="*/ 4537301 h 5390924"/>
              <a:gd name="connsiteX6" fmla="*/ 29905 w 4861040"/>
              <a:gd name="connsiteY6" fmla="*/ 3081170 h 5390924"/>
              <a:gd name="connsiteX7" fmla="*/ 530525 w 4861040"/>
              <a:gd name="connsiteY7" fmla="*/ 480799 h 5390924"/>
              <a:gd name="connsiteX8" fmla="*/ 2374524 w 4861040"/>
              <a:gd name="connsiteY8" fmla="*/ 266 h 5390924"/>
              <a:gd name="connsiteX0" fmla="*/ 2374524 w 4861040"/>
              <a:gd name="connsiteY0" fmla="*/ 266 h 5390924"/>
              <a:gd name="connsiteX1" fmla="*/ 4173013 w 4861040"/>
              <a:gd name="connsiteY1" fmla="*/ 955647 h 5390924"/>
              <a:gd name="connsiteX2" fmla="*/ 4861040 w 4861040"/>
              <a:gd name="connsiteY2" fmla="*/ 2327630 h 5390924"/>
              <a:gd name="connsiteX3" fmla="*/ 4522787 w 4861040"/>
              <a:gd name="connsiteY3" fmla="*/ 4172888 h 5390924"/>
              <a:gd name="connsiteX4" fmla="*/ 3849039 w 4861040"/>
              <a:gd name="connsiteY4" fmla="*/ 5367963 h 5390924"/>
              <a:gd name="connsiteX5" fmla="*/ 960009 w 4861040"/>
              <a:gd name="connsiteY5" fmla="*/ 4537301 h 5390924"/>
              <a:gd name="connsiteX6" fmla="*/ 29905 w 4861040"/>
              <a:gd name="connsiteY6" fmla="*/ 3081170 h 5390924"/>
              <a:gd name="connsiteX7" fmla="*/ 530525 w 4861040"/>
              <a:gd name="connsiteY7" fmla="*/ 480799 h 5390924"/>
              <a:gd name="connsiteX8" fmla="*/ 2374524 w 4861040"/>
              <a:gd name="connsiteY8" fmla="*/ 266 h 5390924"/>
              <a:gd name="connsiteX0" fmla="*/ 2374524 w 4861040"/>
              <a:gd name="connsiteY0" fmla="*/ 266 h 5390924"/>
              <a:gd name="connsiteX1" fmla="*/ 4173013 w 4861040"/>
              <a:gd name="connsiteY1" fmla="*/ 955647 h 5390924"/>
              <a:gd name="connsiteX2" fmla="*/ 4861040 w 4861040"/>
              <a:gd name="connsiteY2" fmla="*/ 2327630 h 5390924"/>
              <a:gd name="connsiteX3" fmla="*/ 4522787 w 4861040"/>
              <a:gd name="connsiteY3" fmla="*/ 4172888 h 5390924"/>
              <a:gd name="connsiteX4" fmla="*/ 3849039 w 4861040"/>
              <a:gd name="connsiteY4" fmla="*/ 5367963 h 5390924"/>
              <a:gd name="connsiteX5" fmla="*/ 960009 w 4861040"/>
              <a:gd name="connsiteY5" fmla="*/ 4537301 h 5390924"/>
              <a:gd name="connsiteX6" fmla="*/ 29905 w 4861040"/>
              <a:gd name="connsiteY6" fmla="*/ 3081170 h 5390924"/>
              <a:gd name="connsiteX7" fmla="*/ 530525 w 4861040"/>
              <a:gd name="connsiteY7" fmla="*/ 480799 h 5390924"/>
              <a:gd name="connsiteX8" fmla="*/ 2374524 w 4861040"/>
              <a:gd name="connsiteY8" fmla="*/ 266 h 5390924"/>
              <a:gd name="connsiteX0" fmla="*/ 2374524 w 4861040"/>
              <a:gd name="connsiteY0" fmla="*/ 266 h 5321484"/>
              <a:gd name="connsiteX1" fmla="*/ 4173013 w 4861040"/>
              <a:gd name="connsiteY1" fmla="*/ 955647 h 5321484"/>
              <a:gd name="connsiteX2" fmla="*/ 4861040 w 4861040"/>
              <a:gd name="connsiteY2" fmla="*/ 2327630 h 5321484"/>
              <a:gd name="connsiteX3" fmla="*/ 4522787 w 4861040"/>
              <a:gd name="connsiteY3" fmla="*/ 4172888 h 5321484"/>
              <a:gd name="connsiteX4" fmla="*/ 3636931 w 4861040"/>
              <a:gd name="connsiteY4" fmla="*/ 5295944 h 5321484"/>
              <a:gd name="connsiteX5" fmla="*/ 960009 w 4861040"/>
              <a:gd name="connsiteY5" fmla="*/ 4537301 h 5321484"/>
              <a:gd name="connsiteX6" fmla="*/ 29905 w 4861040"/>
              <a:gd name="connsiteY6" fmla="*/ 3081170 h 5321484"/>
              <a:gd name="connsiteX7" fmla="*/ 530525 w 4861040"/>
              <a:gd name="connsiteY7" fmla="*/ 480799 h 5321484"/>
              <a:gd name="connsiteX8" fmla="*/ 2374524 w 4861040"/>
              <a:gd name="connsiteY8" fmla="*/ 266 h 5321484"/>
              <a:gd name="connsiteX0" fmla="*/ 2374524 w 4861040"/>
              <a:gd name="connsiteY0" fmla="*/ 266 h 5278339"/>
              <a:gd name="connsiteX1" fmla="*/ 4173013 w 4861040"/>
              <a:gd name="connsiteY1" fmla="*/ 955647 h 5278339"/>
              <a:gd name="connsiteX2" fmla="*/ 4861040 w 4861040"/>
              <a:gd name="connsiteY2" fmla="*/ 2327630 h 5278339"/>
              <a:gd name="connsiteX3" fmla="*/ 4522787 w 4861040"/>
              <a:gd name="connsiteY3" fmla="*/ 4172888 h 5278339"/>
              <a:gd name="connsiteX4" fmla="*/ 3528378 w 4861040"/>
              <a:gd name="connsiteY4" fmla="*/ 5251295 h 5278339"/>
              <a:gd name="connsiteX5" fmla="*/ 960009 w 4861040"/>
              <a:gd name="connsiteY5" fmla="*/ 4537301 h 5278339"/>
              <a:gd name="connsiteX6" fmla="*/ 29905 w 4861040"/>
              <a:gd name="connsiteY6" fmla="*/ 3081170 h 5278339"/>
              <a:gd name="connsiteX7" fmla="*/ 530525 w 4861040"/>
              <a:gd name="connsiteY7" fmla="*/ 480799 h 5278339"/>
              <a:gd name="connsiteX8" fmla="*/ 2374524 w 4861040"/>
              <a:gd name="connsiteY8" fmla="*/ 266 h 5278339"/>
              <a:gd name="connsiteX0" fmla="*/ 2374524 w 4861040"/>
              <a:gd name="connsiteY0" fmla="*/ 266 h 5278339"/>
              <a:gd name="connsiteX1" fmla="*/ 4173013 w 4861040"/>
              <a:gd name="connsiteY1" fmla="*/ 955647 h 5278339"/>
              <a:gd name="connsiteX2" fmla="*/ 4861040 w 4861040"/>
              <a:gd name="connsiteY2" fmla="*/ 2327630 h 5278339"/>
              <a:gd name="connsiteX3" fmla="*/ 4410826 w 4861040"/>
              <a:gd name="connsiteY3" fmla="*/ 4237100 h 5278339"/>
              <a:gd name="connsiteX4" fmla="*/ 3528378 w 4861040"/>
              <a:gd name="connsiteY4" fmla="*/ 5251295 h 5278339"/>
              <a:gd name="connsiteX5" fmla="*/ 960009 w 4861040"/>
              <a:gd name="connsiteY5" fmla="*/ 4537301 h 5278339"/>
              <a:gd name="connsiteX6" fmla="*/ 29905 w 4861040"/>
              <a:gd name="connsiteY6" fmla="*/ 3081170 h 5278339"/>
              <a:gd name="connsiteX7" fmla="*/ 530525 w 4861040"/>
              <a:gd name="connsiteY7" fmla="*/ 480799 h 5278339"/>
              <a:gd name="connsiteX8" fmla="*/ 2374524 w 4861040"/>
              <a:gd name="connsiteY8" fmla="*/ 266 h 5278339"/>
              <a:gd name="connsiteX0" fmla="*/ 2500038 w 4986554"/>
              <a:gd name="connsiteY0" fmla="*/ 266 h 5278184"/>
              <a:gd name="connsiteX1" fmla="*/ 4298527 w 4986554"/>
              <a:gd name="connsiteY1" fmla="*/ 955647 h 5278184"/>
              <a:gd name="connsiteX2" fmla="*/ 4986554 w 4986554"/>
              <a:gd name="connsiteY2" fmla="*/ 2327630 h 5278184"/>
              <a:gd name="connsiteX3" fmla="*/ 4536340 w 4986554"/>
              <a:gd name="connsiteY3" fmla="*/ 4237100 h 5278184"/>
              <a:gd name="connsiteX4" fmla="*/ 3653892 w 4986554"/>
              <a:gd name="connsiteY4" fmla="*/ 5251295 h 5278184"/>
              <a:gd name="connsiteX5" fmla="*/ 1085523 w 4986554"/>
              <a:gd name="connsiteY5" fmla="*/ 4537301 h 5278184"/>
              <a:gd name="connsiteX6" fmla="*/ 27024 w 4986554"/>
              <a:gd name="connsiteY6" fmla="*/ 3104378 h 5278184"/>
              <a:gd name="connsiteX7" fmla="*/ 656039 w 4986554"/>
              <a:gd name="connsiteY7" fmla="*/ 480799 h 5278184"/>
              <a:gd name="connsiteX8" fmla="*/ 2500038 w 4986554"/>
              <a:gd name="connsiteY8" fmla="*/ 266 h 5278184"/>
              <a:gd name="connsiteX0" fmla="*/ 2500038 w 4986554"/>
              <a:gd name="connsiteY0" fmla="*/ 266 h 5278184"/>
              <a:gd name="connsiteX1" fmla="*/ 4298527 w 4986554"/>
              <a:gd name="connsiteY1" fmla="*/ 955647 h 5278184"/>
              <a:gd name="connsiteX2" fmla="*/ 4986554 w 4986554"/>
              <a:gd name="connsiteY2" fmla="*/ 2327630 h 5278184"/>
              <a:gd name="connsiteX3" fmla="*/ 4536340 w 4986554"/>
              <a:gd name="connsiteY3" fmla="*/ 4237100 h 5278184"/>
              <a:gd name="connsiteX4" fmla="*/ 3653892 w 4986554"/>
              <a:gd name="connsiteY4" fmla="*/ 5251295 h 5278184"/>
              <a:gd name="connsiteX5" fmla="*/ 1085523 w 4986554"/>
              <a:gd name="connsiteY5" fmla="*/ 4537301 h 5278184"/>
              <a:gd name="connsiteX6" fmla="*/ 27024 w 4986554"/>
              <a:gd name="connsiteY6" fmla="*/ 3104378 h 5278184"/>
              <a:gd name="connsiteX7" fmla="*/ 656039 w 4986554"/>
              <a:gd name="connsiteY7" fmla="*/ 480799 h 5278184"/>
              <a:gd name="connsiteX8" fmla="*/ 2500038 w 4986554"/>
              <a:gd name="connsiteY8" fmla="*/ 266 h 5278184"/>
              <a:gd name="connsiteX0" fmla="*/ 2500038 w 4986554"/>
              <a:gd name="connsiteY0" fmla="*/ 266 h 5276010"/>
              <a:gd name="connsiteX1" fmla="*/ 4298527 w 4986554"/>
              <a:gd name="connsiteY1" fmla="*/ 955647 h 5276010"/>
              <a:gd name="connsiteX2" fmla="*/ 4986554 w 4986554"/>
              <a:gd name="connsiteY2" fmla="*/ 2327630 h 5276010"/>
              <a:gd name="connsiteX3" fmla="*/ 4536340 w 4986554"/>
              <a:gd name="connsiteY3" fmla="*/ 4237100 h 5276010"/>
              <a:gd name="connsiteX4" fmla="*/ 3653892 w 4986554"/>
              <a:gd name="connsiteY4" fmla="*/ 5251295 h 5276010"/>
              <a:gd name="connsiteX5" fmla="*/ 1085523 w 4986554"/>
              <a:gd name="connsiteY5" fmla="*/ 4537301 h 5276010"/>
              <a:gd name="connsiteX6" fmla="*/ 27024 w 4986554"/>
              <a:gd name="connsiteY6" fmla="*/ 3104378 h 5276010"/>
              <a:gd name="connsiteX7" fmla="*/ 656039 w 4986554"/>
              <a:gd name="connsiteY7" fmla="*/ 480799 h 5276010"/>
              <a:gd name="connsiteX8" fmla="*/ 2500038 w 4986554"/>
              <a:gd name="connsiteY8" fmla="*/ 266 h 5276010"/>
              <a:gd name="connsiteX0" fmla="*/ 2500038 w 4986554"/>
              <a:gd name="connsiteY0" fmla="*/ 266 h 5289230"/>
              <a:gd name="connsiteX1" fmla="*/ 4298527 w 4986554"/>
              <a:gd name="connsiteY1" fmla="*/ 955647 h 5289230"/>
              <a:gd name="connsiteX2" fmla="*/ 4986554 w 4986554"/>
              <a:gd name="connsiteY2" fmla="*/ 2327630 h 5289230"/>
              <a:gd name="connsiteX3" fmla="*/ 4536340 w 4986554"/>
              <a:gd name="connsiteY3" fmla="*/ 4237100 h 5289230"/>
              <a:gd name="connsiteX4" fmla="*/ 3653892 w 4986554"/>
              <a:gd name="connsiteY4" fmla="*/ 5251295 h 5289230"/>
              <a:gd name="connsiteX5" fmla="*/ 1248739 w 4986554"/>
              <a:gd name="connsiteY5" fmla="*/ 4781649 h 5289230"/>
              <a:gd name="connsiteX6" fmla="*/ 27024 w 4986554"/>
              <a:gd name="connsiteY6" fmla="*/ 3104378 h 5289230"/>
              <a:gd name="connsiteX7" fmla="*/ 656039 w 4986554"/>
              <a:gd name="connsiteY7" fmla="*/ 480799 h 5289230"/>
              <a:gd name="connsiteX8" fmla="*/ 2500038 w 4986554"/>
              <a:gd name="connsiteY8" fmla="*/ 266 h 5289230"/>
              <a:gd name="connsiteX0" fmla="*/ 2500038 w 4986554"/>
              <a:gd name="connsiteY0" fmla="*/ 266 h 5076378"/>
              <a:gd name="connsiteX1" fmla="*/ 4298527 w 4986554"/>
              <a:gd name="connsiteY1" fmla="*/ 955647 h 5076378"/>
              <a:gd name="connsiteX2" fmla="*/ 4986554 w 4986554"/>
              <a:gd name="connsiteY2" fmla="*/ 2327630 h 5076378"/>
              <a:gd name="connsiteX3" fmla="*/ 4536340 w 4986554"/>
              <a:gd name="connsiteY3" fmla="*/ 4237100 h 5076378"/>
              <a:gd name="connsiteX4" fmla="*/ 3407551 w 4986554"/>
              <a:gd name="connsiteY4" fmla="*/ 4994899 h 5076378"/>
              <a:gd name="connsiteX5" fmla="*/ 1248739 w 4986554"/>
              <a:gd name="connsiteY5" fmla="*/ 4781649 h 5076378"/>
              <a:gd name="connsiteX6" fmla="*/ 27024 w 4986554"/>
              <a:gd name="connsiteY6" fmla="*/ 3104378 h 5076378"/>
              <a:gd name="connsiteX7" fmla="*/ 656039 w 4986554"/>
              <a:gd name="connsiteY7" fmla="*/ 480799 h 5076378"/>
              <a:gd name="connsiteX8" fmla="*/ 2500038 w 4986554"/>
              <a:gd name="connsiteY8" fmla="*/ 266 h 5076378"/>
              <a:gd name="connsiteX0" fmla="*/ 2500038 w 4986554"/>
              <a:gd name="connsiteY0" fmla="*/ 266 h 5135416"/>
              <a:gd name="connsiteX1" fmla="*/ 4298527 w 4986554"/>
              <a:gd name="connsiteY1" fmla="*/ 955647 h 5135416"/>
              <a:gd name="connsiteX2" fmla="*/ 4986554 w 4986554"/>
              <a:gd name="connsiteY2" fmla="*/ 2327630 h 5135416"/>
              <a:gd name="connsiteX3" fmla="*/ 4536340 w 4986554"/>
              <a:gd name="connsiteY3" fmla="*/ 4237100 h 5135416"/>
              <a:gd name="connsiteX4" fmla="*/ 3328468 w 4986554"/>
              <a:gd name="connsiteY4" fmla="*/ 5069864 h 5135416"/>
              <a:gd name="connsiteX5" fmla="*/ 1248739 w 4986554"/>
              <a:gd name="connsiteY5" fmla="*/ 4781649 h 5135416"/>
              <a:gd name="connsiteX6" fmla="*/ 27024 w 4986554"/>
              <a:gd name="connsiteY6" fmla="*/ 3104378 h 5135416"/>
              <a:gd name="connsiteX7" fmla="*/ 656039 w 4986554"/>
              <a:gd name="connsiteY7" fmla="*/ 480799 h 5135416"/>
              <a:gd name="connsiteX8" fmla="*/ 2500038 w 4986554"/>
              <a:gd name="connsiteY8" fmla="*/ 266 h 5135416"/>
              <a:gd name="connsiteX0" fmla="*/ 2500038 w 4986554"/>
              <a:gd name="connsiteY0" fmla="*/ 266 h 5135416"/>
              <a:gd name="connsiteX1" fmla="*/ 4298527 w 4986554"/>
              <a:gd name="connsiteY1" fmla="*/ 955647 h 5135416"/>
              <a:gd name="connsiteX2" fmla="*/ 4986554 w 4986554"/>
              <a:gd name="connsiteY2" fmla="*/ 2327630 h 5135416"/>
              <a:gd name="connsiteX3" fmla="*/ 4427393 w 4986554"/>
              <a:gd name="connsiteY3" fmla="*/ 4199661 h 5135416"/>
              <a:gd name="connsiteX4" fmla="*/ 3328468 w 4986554"/>
              <a:gd name="connsiteY4" fmla="*/ 5069864 h 5135416"/>
              <a:gd name="connsiteX5" fmla="*/ 1248739 w 4986554"/>
              <a:gd name="connsiteY5" fmla="*/ 4781649 h 5135416"/>
              <a:gd name="connsiteX6" fmla="*/ 27024 w 4986554"/>
              <a:gd name="connsiteY6" fmla="*/ 3104378 h 5135416"/>
              <a:gd name="connsiteX7" fmla="*/ 656039 w 4986554"/>
              <a:gd name="connsiteY7" fmla="*/ 480799 h 5135416"/>
              <a:gd name="connsiteX8" fmla="*/ 2500038 w 4986554"/>
              <a:gd name="connsiteY8" fmla="*/ 266 h 5135416"/>
              <a:gd name="connsiteX0" fmla="*/ 2500038 w 4986554"/>
              <a:gd name="connsiteY0" fmla="*/ 431 h 5135581"/>
              <a:gd name="connsiteX1" fmla="*/ 4330866 w 4986554"/>
              <a:gd name="connsiteY1" fmla="*/ 771152 h 5135581"/>
              <a:gd name="connsiteX2" fmla="*/ 4986554 w 4986554"/>
              <a:gd name="connsiteY2" fmla="*/ 2327795 h 5135581"/>
              <a:gd name="connsiteX3" fmla="*/ 4427393 w 4986554"/>
              <a:gd name="connsiteY3" fmla="*/ 4199826 h 5135581"/>
              <a:gd name="connsiteX4" fmla="*/ 3328468 w 4986554"/>
              <a:gd name="connsiteY4" fmla="*/ 5070029 h 5135581"/>
              <a:gd name="connsiteX5" fmla="*/ 1248739 w 4986554"/>
              <a:gd name="connsiteY5" fmla="*/ 4781814 h 5135581"/>
              <a:gd name="connsiteX6" fmla="*/ 27024 w 4986554"/>
              <a:gd name="connsiteY6" fmla="*/ 3104543 h 5135581"/>
              <a:gd name="connsiteX7" fmla="*/ 656039 w 4986554"/>
              <a:gd name="connsiteY7" fmla="*/ 480964 h 5135581"/>
              <a:gd name="connsiteX8" fmla="*/ 2500038 w 4986554"/>
              <a:gd name="connsiteY8" fmla="*/ 431 h 5135581"/>
              <a:gd name="connsiteX0" fmla="*/ 2486734 w 4986438"/>
              <a:gd name="connsiteY0" fmla="*/ 292 h 5276163"/>
              <a:gd name="connsiteX1" fmla="*/ 4330750 w 4986438"/>
              <a:gd name="connsiteY1" fmla="*/ 911734 h 5276163"/>
              <a:gd name="connsiteX2" fmla="*/ 4986438 w 4986438"/>
              <a:gd name="connsiteY2" fmla="*/ 2468377 h 5276163"/>
              <a:gd name="connsiteX3" fmla="*/ 4427277 w 4986438"/>
              <a:gd name="connsiteY3" fmla="*/ 4340408 h 5276163"/>
              <a:gd name="connsiteX4" fmla="*/ 3328352 w 4986438"/>
              <a:gd name="connsiteY4" fmla="*/ 5210611 h 5276163"/>
              <a:gd name="connsiteX5" fmla="*/ 1248623 w 4986438"/>
              <a:gd name="connsiteY5" fmla="*/ 4922396 h 5276163"/>
              <a:gd name="connsiteX6" fmla="*/ 26908 w 4986438"/>
              <a:gd name="connsiteY6" fmla="*/ 3245125 h 5276163"/>
              <a:gd name="connsiteX7" fmla="*/ 655923 w 4986438"/>
              <a:gd name="connsiteY7" fmla="*/ 621546 h 5276163"/>
              <a:gd name="connsiteX8" fmla="*/ 2486734 w 4986438"/>
              <a:gd name="connsiteY8" fmla="*/ 292 h 5276163"/>
              <a:gd name="connsiteX0" fmla="*/ 2486734 w 4986438"/>
              <a:gd name="connsiteY0" fmla="*/ 292 h 5270565"/>
              <a:gd name="connsiteX1" fmla="*/ 4330750 w 4986438"/>
              <a:gd name="connsiteY1" fmla="*/ 911734 h 5270565"/>
              <a:gd name="connsiteX2" fmla="*/ 4986438 w 4986438"/>
              <a:gd name="connsiteY2" fmla="*/ 2468377 h 5270565"/>
              <a:gd name="connsiteX3" fmla="*/ 4427277 w 4986438"/>
              <a:gd name="connsiteY3" fmla="*/ 4340408 h 5270565"/>
              <a:gd name="connsiteX4" fmla="*/ 3234135 w 4986438"/>
              <a:gd name="connsiteY4" fmla="*/ 5203769 h 5270565"/>
              <a:gd name="connsiteX5" fmla="*/ 1248623 w 4986438"/>
              <a:gd name="connsiteY5" fmla="*/ 4922396 h 5270565"/>
              <a:gd name="connsiteX6" fmla="*/ 26908 w 4986438"/>
              <a:gd name="connsiteY6" fmla="*/ 3245125 h 5270565"/>
              <a:gd name="connsiteX7" fmla="*/ 655923 w 4986438"/>
              <a:gd name="connsiteY7" fmla="*/ 621546 h 5270565"/>
              <a:gd name="connsiteX8" fmla="*/ 2486734 w 4986438"/>
              <a:gd name="connsiteY8" fmla="*/ 292 h 5270565"/>
              <a:gd name="connsiteX0" fmla="*/ 2486734 w 4986438"/>
              <a:gd name="connsiteY0" fmla="*/ 292 h 5270565"/>
              <a:gd name="connsiteX1" fmla="*/ 4330750 w 4986438"/>
              <a:gd name="connsiteY1" fmla="*/ 911734 h 5270565"/>
              <a:gd name="connsiteX2" fmla="*/ 4986438 w 4986438"/>
              <a:gd name="connsiteY2" fmla="*/ 2468377 h 5270565"/>
              <a:gd name="connsiteX3" fmla="*/ 4476698 w 4986438"/>
              <a:gd name="connsiteY3" fmla="*/ 4178642 h 5270565"/>
              <a:gd name="connsiteX4" fmla="*/ 3234135 w 4986438"/>
              <a:gd name="connsiteY4" fmla="*/ 5203769 h 5270565"/>
              <a:gd name="connsiteX5" fmla="*/ 1248623 w 4986438"/>
              <a:gd name="connsiteY5" fmla="*/ 4922396 h 5270565"/>
              <a:gd name="connsiteX6" fmla="*/ 26908 w 4986438"/>
              <a:gd name="connsiteY6" fmla="*/ 3245125 h 5270565"/>
              <a:gd name="connsiteX7" fmla="*/ 655923 w 4986438"/>
              <a:gd name="connsiteY7" fmla="*/ 621546 h 5270565"/>
              <a:gd name="connsiteX8" fmla="*/ 2486734 w 4986438"/>
              <a:gd name="connsiteY8" fmla="*/ 292 h 5270565"/>
              <a:gd name="connsiteX0" fmla="*/ 2483773 w 4983477"/>
              <a:gd name="connsiteY0" fmla="*/ 292 h 5270565"/>
              <a:gd name="connsiteX1" fmla="*/ 4327789 w 4983477"/>
              <a:gd name="connsiteY1" fmla="*/ 911734 h 5270565"/>
              <a:gd name="connsiteX2" fmla="*/ 4983477 w 4983477"/>
              <a:gd name="connsiteY2" fmla="*/ 2468377 h 5270565"/>
              <a:gd name="connsiteX3" fmla="*/ 4473737 w 4983477"/>
              <a:gd name="connsiteY3" fmla="*/ 4178642 h 5270565"/>
              <a:gd name="connsiteX4" fmla="*/ 3231174 w 4983477"/>
              <a:gd name="connsiteY4" fmla="*/ 5203769 h 5270565"/>
              <a:gd name="connsiteX5" fmla="*/ 1245662 w 4983477"/>
              <a:gd name="connsiteY5" fmla="*/ 4922396 h 5270565"/>
              <a:gd name="connsiteX6" fmla="*/ 23947 w 4983477"/>
              <a:gd name="connsiteY6" fmla="*/ 3245125 h 5270565"/>
              <a:gd name="connsiteX7" fmla="*/ 652962 w 4983477"/>
              <a:gd name="connsiteY7" fmla="*/ 621546 h 5270565"/>
              <a:gd name="connsiteX8" fmla="*/ 2483773 w 4983477"/>
              <a:gd name="connsiteY8" fmla="*/ 292 h 5270565"/>
              <a:gd name="connsiteX0" fmla="*/ 2483773 w 4983477"/>
              <a:gd name="connsiteY0" fmla="*/ 292 h 5270565"/>
              <a:gd name="connsiteX1" fmla="*/ 4327789 w 4983477"/>
              <a:gd name="connsiteY1" fmla="*/ 911734 h 5270565"/>
              <a:gd name="connsiteX2" fmla="*/ 4983477 w 4983477"/>
              <a:gd name="connsiteY2" fmla="*/ 2468377 h 5270565"/>
              <a:gd name="connsiteX3" fmla="*/ 4473737 w 4983477"/>
              <a:gd name="connsiteY3" fmla="*/ 4178642 h 5270565"/>
              <a:gd name="connsiteX4" fmla="*/ 3231174 w 4983477"/>
              <a:gd name="connsiteY4" fmla="*/ 5203769 h 5270565"/>
              <a:gd name="connsiteX5" fmla="*/ 1245662 w 4983477"/>
              <a:gd name="connsiteY5" fmla="*/ 4922396 h 5270565"/>
              <a:gd name="connsiteX6" fmla="*/ 23947 w 4983477"/>
              <a:gd name="connsiteY6" fmla="*/ 3245125 h 5270565"/>
              <a:gd name="connsiteX7" fmla="*/ 652962 w 4983477"/>
              <a:gd name="connsiteY7" fmla="*/ 621546 h 5270565"/>
              <a:gd name="connsiteX8" fmla="*/ 2483773 w 4983477"/>
              <a:gd name="connsiteY8" fmla="*/ 292 h 5270565"/>
              <a:gd name="connsiteX0" fmla="*/ 2483773 w 4983477"/>
              <a:gd name="connsiteY0" fmla="*/ 317 h 5270590"/>
              <a:gd name="connsiteX1" fmla="*/ 4327789 w 4983477"/>
              <a:gd name="connsiteY1" fmla="*/ 911759 h 5270590"/>
              <a:gd name="connsiteX2" fmla="*/ 4983477 w 4983477"/>
              <a:gd name="connsiteY2" fmla="*/ 2468402 h 5270590"/>
              <a:gd name="connsiteX3" fmla="*/ 4473737 w 4983477"/>
              <a:gd name="connsiteY3" fmla="*/ 4178667 h 5270590"/>
              <a:gd name="connsiteX4" fmla="*/ 3231174 w 4983477"/>
              <a:gd name="connsiteY4" fmla="*/ 5203794 h 5270590"/>
              <a:gd name="connsiteX5" fmla="*/ 1245662 w 4983477"/>
              <a:gd name="connsiteY5" fmla="*/ 4922421 h 5270590"/>
              <a:gd name="connsiteX6" fmla="*/ 23947 w 4983477"/>
              <a:gd name="connsiteY6" fmla="*/ 3245150 h 5270590"/>
              <a:gd name="connsiteX7" fmla="*/ 652962 w 4983477"/>
              <a:gd name="connsiteY7" fmla="*/ 621571 h 5270590"/>
              <a:gd name="connsiteX8" fmla="*/ 2483773 w 4983477"/>
              <a:gd name="connsiteY8" fmla="*/ 317 h 5270590"/>
              <a:gd name="connsiteX0" fmla="*/ 2483773 w 4983477"/>
              <a:gd name="connsiteY0" fmla="*/ 317 h 5270590"/>
              <a:gd name="connsiteX1" fmla="*/ 4327789 w 4983477"/>
              <a:gd name="connsiteY1" fmla="*/ 911759 h 5270590"/>
              <a:gd name="connsiteX2" fmla="*/ 4983477 w 4983477"/>
              <a:gd name="connsiteY2" fmla="*/ 2468402 h 5270590"/>
              <a:gd name="connsiteX3" fmla="*/ 4473737 w 4983477"/>
              <a:gd name="connsiteY3" fmla="*/ 4178667 h 5270590"/>
              <a:gd name="connsiteX4" fmla="*/ 3231174 w 4983477"/>
              <a:gd name="connsiteY4" fmla="*/ 5203794 h 5270590"/>
              <a:gd name="connsiteX5" fmla="*/ 1245662 w 4983477"/>
              <a:gd name="connsiteY5" fmla="*/ 4922421 h 5270590"/>
              <a:gd name="connsiteX6" fmla="*/ 23947 w 4983477"/>
              <a:gd name="connsiteY6" fmla="*/ 3245150 h 5270590"/>
              <a:gd name="connsiteX7" fmla="*/ 652962 w 4983477"/>
              <a:gd name="connsiteY7" fmla="*/ 621571 h 5270590"/>
              <a:gd name="connsiteX8" fmla="*/ 2483773 w 4983477"/>
              <a:gd name="connsiteY8" fmla="*/ 317 h 5270590"/>
              <a:gd name="connsiteX0" fmla="*/ 2483773 w 4983477"/>
              <a:gd name="connsiteY0" fmla="*/ 317 h 5270590"/>
              <a:gd name="connsiteX1" fmla="*/ 4327789 w 4983477"/>
              <a:gd name="connsiteY1" fmla="*/ 911759 h 5270590"/>
              <a:gd name="connsiteX2" fmla="*/ 4983477 w 4983477"/>
              <a:gd name="connsiteY2" fmla="*/ 2468402 h 5270590"/>
              <a:gd name="connsiteX3" fmla="*/ 4473737 w 4983477"/>
              <a:gd name="connsiteY3" fmla="*/ 4178667 h 5270590"/>
              <a:gd name="connsiteX4" fmla="*/ 3231174 w 4983477"/>
              <a:gd name="connsiteY4" fmla="*/ 5203794 h 5270590"/>
              <a:gd name="connsiteX5" fmla="*/ 1245662 w 4983477"/>
              <a:gd name="connsiteY5" fmla="*/ 4922421 h 5270590"/>
              <a:gd name="connsiteX6" fmla="*/ 23947 w 4983477"/>
              <a:gd name="connsiteY6" fmla="*/ 3245150 h 5270590"/>
              <a:gd name="connsiteX7" fmla="*/ 652962 w 4983477"/>
              <a:gd name="connsiteY7" fmla="*/ 621571 h 5270590"/>
              <a:gd name="connsiteX8" fmla="*/ 2483773 w 4983477"/>
              <a:gd name="connsiteY8" fmla="*/ 317 h 5270590"/>
              <a:gd name="connsiteX0" fmla="*/ 2483773 w 4983477"/>
              <a:gd name="connsiteY0" fmla="*/ 317 h 5270590"/>
              <a:gd name="connsiteX1" fmla="*/ 4327789 w 4983477"/>
              <a:gd name="connsiteY1" fmla="*/ 911759 h 5270590"/>
              <a:gd name="connsiteX2" fmla="*/ 4983477 w 4983477"/>
              <a:gd name="connsiteY2" fmla="*/ 2468402 h 5270590"/>
              <a:gd name="connsiteX3" fmla="*/ 4473737 w 4983477"/>
              <a:gd name="connsiteY3" fmla="*/ 4178667 h 5270590"/>
              <a:gd name="connsiteX4" fmla="*/ 3231174 w 4983477"/>
              <a:gd name="connsiteY4" fmla="*/ 5203794 h 5270590"/>
              <a:gd name="connsiteX5" fmla="*/ 1245662 w 4983477"/>
              <a:gd name="connsiteY5" fmla="*/ 4922421 h 5270590"/>
              <a:gd name="connsiteX6" fmla="*/ 23947 w 4983477"/>
              <a:gd name="connsiteY6" fmla="*/ 3245150 h 5270590"/>
              <a:gd name="connsiteX7" fmla="*/ 652962 w 4983477"/>
              <a:gd name="connsiteY7" fmla="*/ 621571 h 5270590"/>
              <a:gd name="connsiteX8" fmla="*/ 2483773 w 4983477"/>
              <a:gd name="connsiteY8" fmla="*/ 317 h 5270590"/>
              <a:gd name="connsiteX0" fmla="*/ 2483773 w 4983477"/>
              <a:gd name="connsiteY0" fmla="*/ 317 h 5270590"/>
              <a:gd name="connsiteX1" fmla="*/ 4327789 w 4983477"/>
              <a:gd name="connsiteY1" fmla="*/ 911759 h 5270590"/>
              <a:gd name="connsiteX2" fmla="*/ 4983477 w 4983477"/>
              <a:gd name="connsiteY2" fmla="*/ 2468402 h 5270590"/>
              <a:gd name="connsiteX3" fmla="*/ 4473737 w 4983477"/>
              <a:gd name="connsiteY3" fmla="*/ 4178667 h 5270590"/>
              <a:gd name="connsiteX4" fmla="*/ 3231174 w 4983477"/>
              <a:gd name="connsiteY4" fmla="*/ 5203794 h 5270590"/>
              <a:gd name="connsiteX5" fmla="*/ 1245662 w 4983477"/>
              <a:gd name="connsiteY5" fmla="*/ 4922421 h 5270590"/>
              <a:gd name="connsiteX6" fmla="*/ 23947 w 4983477"/>
              <a:gd name="connsiteY6" fmla="*/ 3245150 h 5270590"/>
              <a:gd name="connsiteX7" fmla="*/ 652962 w 4983477"/>
              <a:gd name="connsiteY7" fmla="*/ 621571 h 5270590"/>
              <a:gd name="connsiteX8" fmla="*/ 2483773 w 4983477"/>
              <a:gd name="connsiteY8" fmla="*/ 317 h 5270590"/>
              <a:gd name="connsiteX0" fmla="*/ 2480788 w 4980492"/>
              <a:gd name="connsiteY0" fmla="*/ 317 h 5270590"/>
              <a:gd name="connsiteX1" fmla="*/ 4324804 w 4980492"/>
              <a:gd name="connsiteY1" fmla="*/ 911759 h 5270590"/>
              <a:gd name="connsiteX2" fmla="*/ 4980492 w 4980492"/>
              <a:gd name="connsiteY2" fmla="*/ 2468402 h 5270590"/>
              <a:gd name="connsiteX3" fmla="*/ 4470752 w 4980492"/>
              <a:gd name="connsiteY3" fmla="*/ 4178667 h 5270590"/>
              <a:gd name="connsiteX4" fmla="*/ 3228189 w 4980492"/>
              <a:gd name="connsiteY4" fmla="*/ 5203794 h 5270590"/>
              <a:gd name="connsiteX5" fmla="*/ 1242677 w 4980492"/>
              <a:gd name="connsiteY5" fmla="*/ 4922421 h 5270590"/>
              <a:gd name="connsiteX6" fmla="*/ 20962 w 4980492"/>
              <a:gd name="connsiteY6" fmla="*/ 3245150 h 5270590"/>
              <a:gd name="connsiteX7" fmla="*/ 725198 w 4980492"/>
              <a:gd name="connsiteY7" fmla="*/ 691136 h 5270590"/>
              <a:gd name="connsiteX8" fmla="*/ 2480788 w 4980492"/>
              <a:gd name="connsiteY8" fmla="*/ 317 h 5270590"/>
              <a:gd name="connsiteX0" fmla="*/ 2557445 w 5057149"/>
              <a:gd name="connsiteY0" fmla="*/ 317 h 5273590"/>
              <a:gd name="connsiteX1" fmla="*/ 4401461 w 5057149"/>
              <a:gd name="connsiteY1" fmla="*/ 911759 h 5273590"/>
              <a:gd name="connsiteX2" fmla="*/ 5057149 w 5057149"/>
              <a:gd name="connsiteY2" fmla="*/ 2468402 h 5273590"/>
              <a:gd name="connsiteX3" fmla="*/ 4547409 w 5057149"/>
              <a:gd name="connsiteY3" fmla="*/ 4178667 h 5273590"/>
              <a:gd name="connsiteX4" fmla="*/ 3304846 w 5057149"/>
              <a:gd name="connsiteY4" fmla="*/ 5203794 h 5273590"/>
              <a:gd name="connsiteX5" fmla="*/ 1319334 w 5057149"/>
              <a:gd name="connsiteY5" fmla="*/ 4922421 h 5273590"/>
              <a:gd name="connsiteX6" fmla="*/ 20788 w 5057149"/>
              <a:gd name="connsiteY6" fmla="*/ 3152453 h 5273590"/>
              <a:gd name="connsiteX7" fmla="*/ 801855 w 5057149"/>
              <a:gd name="connsiteY7" fmla="*/ 691136 h 5273590"/>
              <a:gd name="connsiteX8" fmla="*/ 2557445 w 5057149"/>
              <a:gd name="connsiteY8" fmla="*/ 317 h 5273590"/>
              <a:gd name="connsiteX0" fmla="*/ 2557445 w 5057149"/>
              <a:gd name="connsiteY0" fmla="*/ 317 h 5319464"/>
              <a:gd name="connsiteX1" fmla="*/ 4401461 w 5057149"/>
              <a:gd name="connsiteY1" fmla="*/ 911759 h 5319464"/>
              <a:gd name="connsiteX2" fmla="*/ 5057149 w 5057149"/>
              <a:gd name="connsiteY2" fmla="*/ 2468402 h 5319464"/>
              <a:gd name="connsiteX3" fmla="*/ 4547409 w 5057149"/>
              <a:gd name="connsiteY3" fmla="*/ 4178667 h 5319464"/>
              <a:gd name="connsiteX4" fmla="*/ 3304846 w 5057149"/>
              <a:gd name="connsiteY4" fmla="*/ 5203794 h 5319464"/>
              <a:gd name="connsiteX5" fmla="*/ 1308091 w 5057149"/>
              <a:gd name="connsiteY5" fmla="*/ 5063694 h 5319464"/>
              <a:gd name="connsiteX6" fmla="*/ 20788 w 5057149"/>
              <a:gd name="connsiteY6" fmla="*/ 3152453 h 5319464"/>
              <a:gd name="connsiteX7" fmla="*/ 801855 w 5057149"/>
              <a:gd name="connsiteY7" fmla="*/ 691136 h 5319464"/>
              <a:gd name="connsiteX8" fmla="*/ 2557445 w 5057149"/>
              <a:gd name="connsiteY8" fmla="*/ 317 h 5319464"/>
              <a:gd name="connsiteX0" fmla="*/ 2647423 w 5147127"/>
              <a:gd name="connsiteY0" fmla="*/ 317 h 5315767"/>
              <a:gd name="connsiteX1" fmla="*/ 4491439 w 5147127"/>
              <a:gd name="connsiteY1" fmla="*/ 911759 h 5315767"/>
              <a:gd name="connsiteX2" fmla="*/ 5147127 w 5147127"/>
              <a:gd name="connsiteY2" fmla="*/ 2468402 h 5315767"/>
              <a:gd name="connsiteX3" fmla="*/ 4637387 w 5147127"/>
              <a:gd name="connsiteY3" fmla="*/ 4178667 h 5315767"/>
              <a:gd name="connsiteX4" fmla="*/ 3394824 w 5147127"/>
              <a:gd name="connsiteY4" fmla="*/ 5203794 h 5315767"/>
              <a:gd name="connsiteX5" fmla="*/ 1398069 w 5147127"/>
              <a:gd name="connsiteY5" fmla="*/ 5063694 h 5315767"/>
              <a:gd name="connsiteX6" fmla="*/ 18433 w 5147127"/>
              <a:gd name="connsiteY6" fmla="*/ 3218733 h 5315767"/>
              <a:gd name="connsiteX7" fmla="*/ 891833 w 5147127"/>
              <a:gd name="connsiteY7" fmla="*/ 691136 h 5315767"/>
              <a:gd name="connsiteX8" fmla="*/ 2647423 w 5147127"/>
              <a:gd name="connsiteY8" fmla="*/ 317 h 5315767"/>
              <a:gd name="connsiteX0" fmla="*/ 2647423 w 5147127"/>
              <a:gd name="connsiteY0" fmla="*/ 368 h 5315818"/>
              <a:gd name="connsiteX1" fmla="*/ 4516706 w 5147127"/>
              <a:gd name="connsiteY1" fmla="*/ 850916 h 5315818"/>
              <a:gd name="connsiteX2" fmla="*/ 5147127 w 5147127"/>
              <a:gd name="connsiteY2" fmla="*/ 2468453 h 5315818"/>
              <a:gd name="connsiteX3" fmla="*/ 4637387 w 5147127"/>
              <a:gd name="connsiteY3" fmla="*/ 4178718 h 5315818"/>
              <a:gd name="connsiteX4" fmla="*/ 3394824 w 5147127"/>
              <a:gd name="connsiteY4" fmla="*/ 5203845 h 5315818"/>
              <a:gd name="connsiteX5" fmla="*/ 1398069 w 5147127"/>
              <a:gd name="connsiteY5" fmla="*/ 5063745 h 5315818"/>
              <a:gd name="connsiteX6" fmla="*/ 18433 w 5147127"/>
              <a:gd name="connsiteY6" fmla="*/ 3218784 h 5315818"/>
              <a:gd name="connsiteX7" fmla="*/ 891833 w 5147127"/>
              <a:gd name="connsiteY7" fmla="*/ 691187 h 5315818"/>
              <a:gd name="connsiteX8" fmla="*/ 2647423 w 5147127"/>
              <a:gd name="connsiteY8" fmla="*/ 368 h 5315818"/>
              <a:gd name="connsiteX0" fmla="*/ 2737017 w 5147522"/>
              <a:gd name="connsiteY0" fmla="*/ 284 h 5427044"/>
              <a:gd name="connsiteX1" fmla="*/ 4517101 w 5147522"/>
              <a:gd name="connsiteY1" fmla="*/ 962142 h 5427044"/>
              <a:gd name="connsiteX2" fmla="*/ 5147522 w 5147522"/>
              <a:gd name="connsiteY2" fmla="*/ 2579679 h 5427044"/>
              <a:gd name="connsiteX3" fmla="*/ 4637782 w 5147522"/>
              <a:gd name="connsiteY3" fmla="*/ 4289944 h 5427044"/>
              <a:gd name="connsiteX4" fmla="*/ 3395219 w 5147522"/>
              <a:gd name="connsiteY4" fmla="*/ 5315071 h 5427044"/>
              <a:gd name="connsiteX5" fmla="*/ 1398464 w 5147522"/>
              <a:gd name="connsiteY5" fmla="*/ 5174971 h 5427044"/>
              <a:gd name="connsiteX6" fmla="*/ 18828 w 5147522"/>
              <a:gd name="connsiteY6" fmla="*/ 3330010 h 5427044"/>
              <a:gd name="connsiteX7" fmla="*/ 892228 w 5147522"/>
              <a:gd name="connsiteY7" fmla="*/ 802413 h 5427044"/>
              <a:gd name="connsiteX8" fmla="*/ 2737017 w 5147522"/>
              <a:gd name="connsiteY8" fmla="*/ 284 h 5427044"/>
              <a:gd name="connsiteX0" fmla="*/ 2737017 w 5230100"/>
              <a:gd name="connsiteY0" fmla="*/ 284 h 5427044"/>
              <a:gd name="connsiteX1" fmla="*/ 4517101 w 5230100"/>
              <a:gd name="connsiteY1" fmla="*/ 962142 h 5427044"/>
              <a:gd name="connsiteX2" fmla="*/ 5230100 w 5230100"/>
              <a:gd name="connsiteY2" fmla="*/ 2554935 h 5427044"/>
              <a:gd name="connsiteX3" fmla="*/ 4637782 w 5230100"/>
              <a:gd name="connsiteY3" fmla="*/ 4289944 h 5427044"/>
              <a:gd name="connsiteX4" fmla="*/ 3395219 w 5230100"/>
              <a:gd name="connsiteY4" fmla="*/ 5315071 h 5427044"/>
              <a:gd name="connsiteX5" fmla="*/ 1398464 w 5230100"/>
              <a:gd name="connsiteY5" fmla="*/ 5174971 h 5427044"/>
              <a:gd name="connsiteX6" fmla="*/ 18828 w 5230100"/>
              <a:gd name="connsiteY6" fmla="*/ 3330010 h 5427044"/>
              <a:gd name="connsiteX7" fmla="*/ 892228 w 5230100"/>
              <a:gd name="connsiteY7" fmla="*/ 802413 h 5427044"/>
              <a:gd name="connsiteX8" fmla="*/ 2737017 w 5230100"/>
              <a:gd name="connsiteY8" fmla="*/ 284 h 5427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0100" h="5427044">
                <a:moveTo>
                  <a:pt x="2737017" y="284"/>
                </a:moveTo>
                <a:cubicBezTo>
                  <a:pt x="3054234" y="-13285"/>
                  <a:pt x="3941595" y="460124"/>
                  <a:pt x="4517101" y="962142"/>
                </a:cubicBezTo>
                <a:cubicBezTo>
                  <a:pt x="4815579" y="1459013"/>
                  <a:pt x="5171584" y="1973622"/>
                  <a:pt x="5230100" y="2554935"/>
                </a:cubicBezTo>
                <a:cubicBezTo>
                  <a:pt x="5079987" y="3261606"/>
                  <a:pt x="4943595" y="3829921"/>
                  <a:pt x="4637782" y="4289944"/>
                </a:cubicBezTo>
                <a:cubicBezTo>
                  <a:pt x="4331969" y="4749967"/>
                  <a:pt x="3708045" y="5200102"/>
                  <a:pt x="3395219" y="5315071"/>
                </a:cubicBezTo>
                <a:cubicBezTo>
                  <a:pt x="2942375" y="5464449"/>
                  <a:pt x="1961196" y="5505815"/>
                  <a:pt x="1398464" y="5174971"/>
                </a:cubicBezTo>
                <a:cubicBezTo>
                  <a:pt x="835732" y="4844128"/>
                  <a:pt x="130665" y="3959245"/>
                  <a:pt x="18828" y="3330010"/>
                </a:cubicBezTo>
                <a:cubicBezTo>
                  <a:pt x="-108957" y="2652928"/>
                  <a:pt x="439197" y="1357367"/>
                  <a:pt x="892228" y="802413"/>
                </a:cubicBezTo>
                <a:cubicBezTo>
                  <a:pt x="1345260" y="247459"/>
                  <a:pt x="2321559" y="23304"/>
                  <a:pt x="2737017" y="284"/>
                </a:cubicBez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E84061E-6031-8437-9A14-795C616B82D7}"/>
              </a:ext>
            </a:extLst>
          </p:cNvPr>
          <p:cNvSpPr>
            <a:spLocks noGrp="1"/>
          </p:cNvSpPr>
          <p:nvPr>
            <p:ph type="title"/>
          </p:nvPr>
        </p:nvSpPr>
        <p:spPr>
          <a:xfrm>
            <a:off x="1404366" y="2338873"/>
            <a:ext cx="3019709" cy="1496300"/>
          </a:xfrm>
        </p:spPr>
        <p:txBody>
          <a:bodyPr vert="horz" lIns="91440" tIns="45720" rIns="91440" bIns="45720" rtlCol="0" anchor="b">
            <a:normAutofit/>
          </a:bodyPr>
          <a:lstStyle/>
          <a:p>
            <a:pPr algn="ctr"/>
            <a:r>
              <a:rPr lang="en-US" sz="5400" dirty="0">
                <a:solidFill>
                  <a:schemeClr val="tx2"/>
                </a:solidFill>
              </a:rPr>
              <a:t>Thank You</a:t>
            </a:r>
          </a:p>
        </p:txBody>
      </p:sp>
    </p:spTree>
    <p:extLst>
      <p:ext uri="{BB962C8B-B14F-4D97-AF65-F5344CB8AC3E}">
        <p14:creationId xmlns:p14="http://schemas.microsoft.com/office/powerpoint/2010/main" val="1626703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1" name="Freeform: Shape 10">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14" name="Freeform: Shape 13">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20C505FB-2797-98AE-3E2A-53A92F24CAA1}"/>
              </a:ext>
            </a:extLst>
          </p:cNvPr>
          <p:cNvSpPr>
            <a:spLocks noGrp="1"/>
          </p:cNvSpPr>
          <p:nvPr>
            <p:ph type="ctrTitle"/>
          </p:nvPr>
        </p:nvSpPr>
        <p:spPr>
          <a:xfrm>
            <a:off x="3376393" y="2948084"/>
            <a:ext cx="5681331" cy="961832"/>
          </a:xfrm>
        </p:spPr>
        <p:txBody>
          <a:bodyPr anchor="b">
            <a:normAutofit/>
          </a:bodyPr>
          <a:lstStyle/>
          <a:p>
            <a:r>
              <a:rPr lang="en-IN" sz="5200" dirty="0">
                <a:solidFill>
                  <a:schemeClr val="tx2"/>
                </a:solidFill>
              </a:rPr>
              <a:t>Objectives</a:t>
            </a:r>
          </a:p>
        </p:txBody>
      </p:sp>
      <p:grpSp>
        <p:nvGrpSpPr>
          <p:cNvPr id="22" name="Group 21">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155"/>
            <a:ext cx="2514948" cy="2174333"/>
            <a:chOff x="-305" y="-4155"/>
            <a:chExt cx="2514948" cy="2174333"/>
          </a:xfrm>
        </p:grpSpPr>
        <p:sp>
          <p:nvSpPr>
            <p:cNvPr id="23" name="Freeform: Shape 22">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85727" y="4683666"/>
            <a:ext cx="2514948" cy="2174333"/>
            <a:chOff x="-305" y="-4155"/>
            <a:chExt cx="2514948" cy="2174333"/>
          </a:xfrm>
        </p:grpSpPr>
        <p:sp>
          <p:nvSpPr>
            <p:cNvPr id="29" name="Freeform: Shape 28">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2" name="Freeform: Shape 31">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948239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2">
            <a:extLst>
              <a:ext uri="{FF2B5EF4-FFF2-40B4-BE49-F238E27FC236}">
                <a16:creationId xmlns:a16="http://schemas.microsoft.com/office/drawing/2014/main" id="{76DFC4F6-E3BD-98BC-AB45-FED7BA43AC18}"/>
              </a:ext>
            </a:extLst>
          </p:cNvPr>
          <p:cNvGraphicFramePr>
            <a:graphicFrameLocks noGrp="1"/>
          </p:cNvGraphicFramePr>
          <p:nvPr>
            <p:ph idx="1"/>
            <p:extLst>
              <p:ext uri="{D42A27DB-BD31-4B8C-83A1-F6EECF244321}">
                <p14:modId xmlns:p14="http://schemas.microsoft.com/office/powerpoint/2010/main" val="4185577680"/>
              </p:ext>
            </p:extLst>
          </p:nvPr>
        </p:nvGraphicFramePr>
        <p:xfrm>
          <a:off x="-1532115" y="272499"/>
          <a:ext cx="15256229" cy="63130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1C1216F1-7448-FED5-0199-AED3DB6579CF}"/>
              </a:ext>
            </a:extLst>
          </p:cNvPr>
          <p:cNvSpPr>
            <a:spLocks noGrp="1"/>
          </p:cNvSpPr>
          <p:nvPr>
            <p:ph type="title"/>
          </p:nvPr>
        </p:nvSpPr>
        <p:spPr>
          <a:xfrm>
            <a:off x="4805780" y="2766218"/>
            <a:ext cx="2580438" cy="1325563"/>
          </a:xfrm>
        </p:spPr>
        <p:txBody>
          <a:bodyPr/>
          <a:lstStyle/>
          <a:p>
            <a:r>
              <a:rPr lang="en-IN" b="1" dirty="0"/>
              <a:t>Objectives</a:t>
            </a:r>
          </a:p>
        </p:txBody>
      </p:sp>
    </p:spTree>
    <p:extLst>
      <p:ext uri="{BB962C8B-B14F-4D97-AF65-F5344CB8AC3E}">
        <p14:creationId xmlns:p14="http://schemas.microsoft.com/office/powerpoint/2010/main" val="2718814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1" name="Freeform: Shape 10">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14" name="Freeform: Shape 13">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20C505FB-2797-98AE-3E2A-53A92F24CAA1}"/>
              </a:ext>
            </a:extLst>
          </p:cNvPr>
          <p:cNvSpPr>
            <a:spLocks noGrp="1"/>
          </p:cNvSpPr>
          <p:nvPr>
            <p:ph type="ctrTitle"/>
          </p:nvPr>
        </p:nvSpPr>
        <p:spPr>
          <a:xfrm>
            <a:off x="3376393" y="2948084"/>
            <a:ext cx="5681331" cy="961832"/>
          </a:xfrm>
        </p:spPr>
        <p:txBody>
          <a:bodyPr anchor="b">
            <a:normAutofit/>
          </a:bodyPr>
          <a:lstStyle/>
          <a:p>
            <a:r>
              <a:rPr lang="en-IN" sz="5200" dirty="0">
                <a:solidFill>
                  <a:schemeClr val="tx2"/>
                </a:solidFill>
              </a:rPr>
              <a:t>Technology</a:t>
            </a:r>
          </a:p>
        </p:txBody>
      </p:sp>
      <p:grpSp>
        <p:nvGrpSpPr>
          <p:cNvPr id="22" name="Group 21">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155"/>
            <a:ext cx="2514948" cy="2174333"/>
            <a:chOff x="-305" y="-4155"/>
            <a:chExt cx="2514948" cy="2174333"/>
          </a:xfrm>
        </p:grpSpPr>
        <p:sp>
          <p:nvSpPr>
            <p:cNvPr id="23" name="Freeform: Shape 22">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85727" y="4683666"/>
            <a:ext cx="2514948" cy="2174333"/>
            <a:chOff x="-305" y="-4155"/>
            <a:chExt cx="2514948" cy="2174333"/>
          </a:xfrm>
        </p:grpSpPr>
        <p:sp>
          <p:nvSpPr>
            <p:cNvPr id="29" name="Freeform: Shape 28">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2" name="Freeform: Shape 31">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948163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F42DBCB9-BEE3-D64E-C916-30713ACB5FE3}"/>
              </a:ext>
            </a:extLst>
          </p:cNvPr>
          <p:cNvSpPr/>
          <p:nvPr/>
        </p:nvSpPr>
        <p:spPr>
          <a:xfrm>
            <a:off x="0" y="0"/>
            <a:ext cx="12192000"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3A4BA157-4FDC-2340-82C3-36D40FCEF29F}"/>
              </a:ext>
            </a:extLst>
          </p:cNvPr>
          <p:cNvSpPr>
            <a:spLocks noGrp="1"/>
          </p:cNvSpPr>
          <p:nvPr>
            <p:ph type="title"/>
          </p:nvPr>
        </p:nvSpPr>
        <p:spPr>
          <a:xfrm>
            <a:off x="838200" y="365125"/>
            <a:ext cx="10515600" cy="1325563"/>
          </a:xfrm>
        </p:spPr>
        <p:txBody>
          <a:bodyPr>
            <a:normAutofit/>
          </a:bodyPr>
          <a:lstStyle/>
          <a:p>
            <a:r>
              <a:rPr lang="en-US" b="1" dirty="0"/>
              <a:t>Technology Used</a:t>
            </a:r>
            <a:endParaRPr lang="en-IN" b="1" dirty="0"/>
          </a:p>
        </p:txBody>
      </p:sp>
      <p:graphicFrame>
        <p:nvGraphicFramePr>
          <p:cNvPr id="5" name="Content Placeholder 2">
            <a:extLst>
              <a:ext uri="{FF2B5EF4-FFF2-40B4-BE49-F238E27FC236}">
                <a16:creationId xmlns:a16="http://schemas.microsoft.com/office/drawing/2014/main" id="{F48C00C5-BFE1-574C-C3E5-4274E8042814}"/>
              </a:ext>
            </a:extLst>
          </p:cNvPr>
          <p:cNvGraphicFramePr>
            <a:graphicFrameLocks noGrp="1"/>
          </p:cNvGraphicFramePr>
          <p:nvPr>
            <p:ph idx="1"/>
            <p:extLst>
              <p:ext uri="{D42A27DB-BD31-4B8C-83A1-F6EECF244321}">
                <p14:modId xmlns:p14="http://schemas.microsoft.com/office/powerpoint/2010/main" val="173104495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3971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1" name="Freeform: Shape 10">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14" name="Freeform: Shape 13">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20C505FB-2797-98AE-3E2A-53A92F24CAA1}"/>
              </a:ext>
            </a:extLst>
          </p:cNvPr>
          <p:cNvSpPr>
            <a:spLocks noGrp="1"/>
          </p:cNvSpPr>
          <p:nvPr>
            <p:ph type="ctrTitle"/>
          </p:nvPr>
        </p:nvSpPr>
        <p:spPr>
          <a:xfrm>
            <a:off x="3502426" y="2948084"/>
            <a:ext cx="5186842" cy="961832"/>
          </a:xfrm>
        </p:spPr>
        <p:txBody>
          <a:bodyPr anchor="b">
            <a:normAutofit/>
          </a:bodyPr>
          <a:lstStyle/>
          <a:p>
            <a:r>
              <a:rPr lang="en-IN" sz="5200" dirty="0">
                <a:solidFill>
                  <a:schemeClr val="tx2"/>
                </a:solidFill>
              </a:rPr>
              <a:t>Implementation</a:t>
            </a:r>
          </a:p>
        </p:txBody>
      </p:sp>
      <p:grpSp>
        <p:nvGrpSpPr>
          <p:cNvPr id="22" name="Group 21">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155"/>
            <a:ext cx="2514948" cy="2174333"/>
            <a:chOff x="-305" y="-4155"/>
            <a:chExt cx="2514948" cy="2174333"/>
          </a:xfrm>
        </p:grpSpPr>
        <p:sp>
          <p:nvSpPr>
            <p:cNvPr id="23" name="Freeform: Shape 22">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85727" y="4683666"/>
            <a:ext cx="2514948" cy="2174333"/>
            <a:chOff x="-305" y="-4155"/>
            <a:chExt cx="2514948" cy="2174333"/>
          </a:xfrm>
        </p:grpSpPr>
        <p:sp>
          <p:nvSpPr>
            <p:cNvPr id="29" name="Freeform: Shape 28">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2" name="Freeform: Shape 31">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0988076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A292AEA-2528-46C0-B426-95822B614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8B7B198-E4DF-43CD-AD8C-199884323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1" name="Freeform: Shape 10">
            <a:extLst>
              <a:ext uri="{FF2B5EF4-FFF2-40B4-BE49-F238E27FC236}">
                <a16:creationId xmlns:a16="http://schemas.microsoft.com/office/drawing/2014/main" id="{2BE67753-EA0E-4819-8D22-0B6600CF7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96934" y="3984"/>
            <a:ext cx="9376632" cy="6858000"/>
          </a:xfrm>
          <a:custGeom>
            <a:avLst/>
            <a:gdLst>
              <a:gd name="connsiteX0" fmla="*/ 1691615 w 9376632"/>
              <a:gd name="connsiteY0" fmla="*/ 0 h 6858000"/>
              <a:gd name="connsiteX1" fmla="*/ 7685017 w 9376632"/>
              <a:gd name="connsiteY1" fmla="*/ 0 h 6858000"/>
              <a:gd name="connsiteX2" fmla="*/ 7840634 w 9376632"/>
              <a:gd name="connsiteY2" fmla="*/ 134799 h 6858000"/>
              <a:gd name="connsiteX3" fmla="*/ 9376632 w 9376632"/>
              <a:gd name="connsiteY3" fmla="*/ 3605175 h 6858000"/>
              <a:gd name="connsiteX4" fmla="*/ 8158692 w 9376632"/>
              <a:gd name="connsiteY4" fmla="*/ 6757493 h 6858000"/>
              <a:gd name="connsiteX5" fmla="*/ 8062868 w 9376632"/>
              <a:gd name="connsiteY5" fmla="*/ 6858000 h 6858000"/>
              <a:gd name="connsiteX6" fmla="*/ 1313765 w 9376632"/>
              <a:gd name="connsiteY6" fmla="*/ 6858000 h 6858000"/>
              <a:gd name="connsiteX7" fmla="*/ 1217940 w 9376632"/>
              <a:gd name="connsiteY7" fmla="*/ 6757493 h 6858000"/>
              <a:gd name="connsiteX8" fmla="*/ 0 w 9376632"/>
              <a:gd name="connsiteY8" fmla="*/ 3605175 h 6858000"/>
              <a:gd name="connsiteX9" fmla="*/ 1535999 w 9376632"/>
              <a:gd name="connsiteY9" fmla="*/ 13479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76632" h="685800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76D63AC-0421-45EC-B383-E79A61A78C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a:solidFill>
            <a:schemeClr val="bg1">
              <a:alpha val="30000"/>
            </a:schemeClr>
          </a:solidFill>
        </p:grpSpPr>
        <p:sp>
          <p:nvSpPr>
            <p:cNvPr id="14" name="Freeform: Shape 13">
              <a:extLst>
                <a:ext uri="{FF2B5EF4-FFF2-40B4-BE49-F238E27FC236}">
                  <a16:creationId xmlns:a16="http://schemas.microsoft.com/office/drawing/2014/main" id="{B997A32E-7032-4107-9C8B-99DB59EDD5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43BB27F-1470-42CA-91FF-D94BC691C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997B002-17FD-47B3-A06A-76802FE15C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E401EA35-9D2E-43B7-860F-EBB8A6C3E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F8C44827-3D81-4FF9-B4A5-5650D1B20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F613D97F-F6DF-4D32-AD91-209A80E7A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B0ED5C-927D-4C5F-8F27-1B403820B9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20C505FB-2797-98AE-3E2A-53A92F24CAA1}"/>
              </a:ext>
            </a:extLst>
          </p:cNvPr>
          <p:cNvSpPr>
            <a:spLocks noGrp="1"/>
          </p:cNvSpPr>
          <p:nvPr>
            <p:ph type="ctrTitle"/>
          </p:nvPr>
        </p:nvSpPr>
        <p:spPr>
          <a:xfrm>
            <a:off x="3623638" y="2985378"/>
            <a:ext cx="5186842" cy="887244"/>
          </a:xfrm>
        </p:spPr>
        <p:txBody>
          <a:bodyPr anchor="b">
            <a:normAutofit/>
          </a:bodyPr>
          <a:lstStyle/>
          <a:p>
            <a:r>
              <a:rPr lang="en-IN" sz="5200" dirty="0">
                <a:solidFill>
                  <a:schemeClr val="tx2"/>
                </a:solidFill>
              </a:rPr>
              <a:t>Project Status</a:t>
            </a:r>
          </a:p>
        </p:txBody>
      </p:sp>
      <p:grpSp>
        <p:nvGrpSpPr>
          <p:cNvPr id="22" name="Group 21">
            <a:extLst>
              <a:ext uri="{FF2B5EF4-FFF2-40B4-BE49-F238E27FC236}">
                <a16:creationId xmlns:a16="http://schemas.microsoft.com/office/drawing/2014/main" id="{87F87F1B-42BA-4AC7-A4E2-41544DDB2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4155"/>
            <a:ext cx="2514948" cy="2174333"/>
            <a:chOff x="-305" y="-4155"/>
            <a:chExt cx="2514948" cy="2174333"/>
          </a:xfrm>
        </p:grpSpPr>
        <p:sp>
          <p:nvSpPr>
            <p:cNvPr id="23" name="Freeform: Shape 22">
              <a:extLst>
                <a:ext uri="{FF2B5EF4-FFF2-40B4-BE49-F238E27FC236}">
                  <a16:creationId xmlns:a16="http://schemas.microsoft.com/office/drawing/2014/main" id="{68B53067-4E48-4E71-A6A9-A8CAABAFBF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06D1A0D3-4BB8-41D9-9CE7-2884C83F44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81E20F06-3B09-4B89-A36B-AB8BFBCCA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DAE6C3D7-7D5B-4926-877D-45F117BB6B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27">
            <a:extLst>
              <a:ext uri="{FF2B5EF4-FFF2-40B4-BE49-F238E27FC236}">
                <a16:creationId xmlns:a16="http://schemas.microsoft.com/office/drawing/2014/main" id="{967346A5-7569-4F15-AB5D-BE3DADF192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685727" y="4683666"/>
            <a:ext cx="2514948" cy="2174333"/>
            <a:chOff x="-305" y="-4155"/>
            <a:chExt cx="2514948" cy="2174333"/>
          </a:xfrm>
        </p:grpSpPr>
        <p:sp>
          <p:nvSpPr>
            <p:cNvPr id="29" name="Freeform: Shape 28">
              <a:extLst>
                <a:ext uri="{FF2B5EF4-FFF2-40B4-BE49-F238E27FC236}">
                  <a16:creationId xmlns:a16="http://schemas.microsoft.com/office/drawing/2014/main" id="{E1951533-A568-4765-AB1F-F71D9AFDE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A7214F52-4F3F-4C96-A62E-F1401D6C04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023146A1-291C-4FA0-AB5B-EB04D4239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2" name="Freeform: Shape 31">
              <a:extLst>
                <a:ext uri="{FF2B5EF4-FFF2-40B4-BE49-F238E27FC236}">
                  <a16:creationId xmlns:a16="http://schemas.microsoft.com/office/drawing/2014/main" id="{62977932-2B03-4899-8306-5002CEE68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8806640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446</TotalTime>
  <Words>748</Words>
  <Application>Microsoft Office PowerPoint</Application>
  <PresentationFormat>Widescreen</PresentationFormat>
  <Paragraphs>72</Paragraphs>
  <Slides>39</Slides>
  <Notes>0</Notes>
  <HiddenSlides>14</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Arial</vt:lpstr>
      <vt:lpstr>Calibri</vt:lpstr>
      <vt:lpstr>Calibri Light</vt:lpstr>
      <vt:lpstr>Office Theme</vt:lpstr>
      <vt:lpstr>Project Presentation (KCS 753) Satellite Image Processing</vt:lpstr>
      <vt:lpstr>Problem Statement</vt:lpstr>
      <vt:lpstr>Problem Statement</vt:lpstr>
      <vt:lpstr>Objectives</vt:lpstr>
      <vt:lpstr>Objectives</vt:lpstr>
      <vt:lpstr>Technology</vt:lpstr>
      <vt:lpstr>Technology Used</vt:lpstr>
      <vt:lpstr>Implementation</vt:lpstr>
      <vt:lpstr>Project Status</vt:lpstr>
      <vt:lpstr>PowerPoint Presentation</vt:lpstr>
      <vt:lpstr>PowerPoint Presentation</vt:lpstr>
      <vt:lpstr>PowerPoint Presentation</vt:lpstr>
      <vt:lpstr>Literature Review</vt:lpstr>
      <vt:lpstr>Literature Survey</vt:lpstr>
      <vt:lpstr>Literature Survey</vt:lpstr>
      <vt:lpstr>Literature Survey</vt:lpstr>
      <vt:lpstr>Literature Survey</vt:lpstr>
      <vt:lpstr>Literature Survey</vt:lpstr>
      <vt:lpstr>Literature Survey</vt:lpstr>
      <vt:lpstr>Workflow Diagram</vt:lpstr>
      <vt:lpstr>Data Flow Diagram</vt:lpstr>
      <vt:lpstr>Level 0</vt:lpstr>
      <vt:lpstr>Level 1</vt:lpstr>
      <vt:lpstr>Level 2</vt:lpstr>
      <vt:lpstr>Entity-Relationship Diagram </vt:lpstr>
      <vt:lpstr>PowerPoint Presentation</vt:lpstr>
      <vt:lpstr>Patent Status</vt:lpstr>
      <vt:lpstr>PowerPoint Presentation</vt:lpstr>
      <vt:lpstr>PowerPoint Presentation</vt:lpstr>
      <vt:lpstr>PowerPoint Presentation</vt:lpstr>
      <vt:lpstr>PowerPoint Presentation</vt:lpstr>
      <vt:lpstr>Research Paper Status</vt:lpstr>
      <vt:lpstr>PowerPoint Presentation</vt:lpstr>
      <vt:lpstr>PowerPoint Presentation</vt:lpstr>
      <vt:lpstr>PowerPoint Presentation</vt:lpstr>
      <vt:lpstr>PowerPoint Presentation</vt:lpstr>
      <vt:lpstr>References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Satellite Image Processing (KCS 18)</dc:title>
  <dc:creator>Ajay Varshney</dc:creator>
  <cp:lastModifiedBy>ajay.2024cs1151</cp:lastModifiedBy>
  <cp:revision>22</cp:revision>
  <dcterms:created xsi:type="dcterms:W3CDTF">2023-09-24T18:26:47Z</dcterms:created>
  <dcterms:modified xsi:type="dcterms:W3CDTF">2024-03-11T06:44:19Z</dcterms:modified>
</cp:coreProperties>
</file>

<file path=docProps/thumbnail.jpeg>
</file>